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0.xml" ContentType="application/vnd.openxmlformats-officedocument.presentationml.tags+xml"/>
  <Override PartName="/ppt/notesSlides/notesSlide14.xml" ContentType="application/vnd.openxmlformats-officedocument.presentationml.notesSlide+xml"/>
  <Override PartName="/ppt/tags/tag11.xml" ContentType="application/vnd.openxmlformats-officedocument.presentationml.tags+xml"/>
  <Override PartName="/ppt/notesSlides/notesSlide15.xml" ContentType="application/vnd.openxmlformats-officedocument.presentationml.notesSlide+xml"/>
  <Override PartName="/ppt/tags/tag12.xml" ContentType="application/vnd.openxmlformats-officedocument.presentationml.tags+xml"/>
  <Override PartName="/ppt/notesSlides/notesSlide16.xml" ContentType="application/vnd.openxmlformats-officedocument.presentationml.notesSlide+xml"/>
  <Override PartName="/ppt/tags/tag13.xml" ContentType="application/vnd.openxmlformats-officedocument.presentationml.tags+xml"/>
  <Override PartName="/ppt/notesSlides/notesSlide17.xml" ContentType="application/vnd.openxmlformats-officedocument.presentationml.notesSlide+xml"/>
  <Override PartName="/ppt/tags/tag14.xml" ContentType="application/vnd.openxmlformats-officedocument.presentationml.tags+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tags/tag16.xml" ContentType="application/vnd.openxmlformats-officedocument.presentationml.tags+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7.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141411989" r:id="rId2"/>
    <p:sldId id="2141411990" r:id="rId3"/>
    <p:sldId id="2141412013" r:id="rId4"/>
    <p:sldId id="2147470891" r:id="rId5"/>
    <p:sldId id="2147470960" r:id="rId6"/>
    <p:sldId id="2147470961" r:id="rId7"/>
    <p:sldId id="2147470892" r:id="rId8"/>
    <p:sldId id="2147470965" r:id="rId9"/>
    <p:sldId id="2147470893" r:id="rId10"/>
    <p:sldId id="2147470956" r:id="rId11"/>
    <p:sldId id="2147470991" r:id="rId12"/>
    <p:sldId id="2147470992" r:id="rId13"/>
    <p:sldId id="2141412019" r:id="rId14"/>
    <p:sldId id="2147470977" r:id="rId15"/>
    <p:sldId id="2147470978" r:id="rId16"/>
    <p:sldId id="2147470975" r:id="rId17"/>
    <p:sldId id="2147470976" r:id="rId18"/>
    <p:sldId id="2147470979" r:id="rId19"/>
    <p:sldId id="2147470964" r:id="rId20"/>
    <p:sldId id="2147470990" r:id="rId21"/>
    <p:sldId id="2147470928"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6" d="100"/>
          <a:sy n="96" d="100"/>
        </p:scale>
        <p:origin x="9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ester, Kathryn" userId="1878b2d7-477a-409e-917c-6831526f3e3c" providerId="ADAL" clId="{88FA1CB5-BD70-4587-A6FF-49065065A4A5}"/>
    <pc:docChg chg="modSld">
      <pc:chgData name="Koester, Kathryn" userId="1878b2d7-477a-409e-917c-6831526f3e3c" providerId="ADAL" clId="{88FA1CB5-BD70-4587-A6FF-49065065A4A5}" dt="2025-02-05T18:44:20.220" v="19" actId="6549"/>
      <pc:docMkLst>
        <pc:docMk/>
      </pc:docMkLst>
      <pc:sldChg chg="modNotesTx">
        <pc:chgData name="Koester, Kathryn" userId="1878b2d7-477a-409e-917c-6831526f3e3c" providerId="ADAL" clId="{88FA1CB5-BD70-4587-A6FF-49065065A4A5}" dt="2025-02-05T18:43:29.109" v="7" actId="6549"/>
        <pc:sldMkLst>
          <pc:docMk/>
          <pc:sldMk cId="996410886" sldId="2141411990"/>
        </pc:sldMkLst>
      </pc:sldChg>
      <pc:sldChg chg="modNotesTx">
        <pc:chgData name="Koester, Kathryn" userId="1878b2d7-477a-409e-917c-6831526f3e3c" providerId="ADAL" clId="{88FA1CB5-BD70-4587-A6FF-49065065A4A5}" dt="2025-02-05T18:43:33.940" v="8" actId="6549"/>
        <pc:sldMkLst>
          <pc:docMk/>
          <pc:sldMk cId="1148444939" sldId="2141412013"/>
        </pc:sldMkLst>
      </pc:sldChg>
      <pc:sldChg chg="modNotesTx">
        <pc:chgData name="Koester, Kathryn" userId="1878b2d7-477a-409e-917c-6831526f3e3c" providerId="ADAL" clId="{88FA1CB5-BD70-4587-A6FF-49065065A4A5}" dt="2025-02-05T18:44:17.070" v="18" actId="6549"/>
        <pc:sldMkLst>
          <pc:docMk/>
          <pc:sldMk cId="1562116243" sldId="2141412019"/>
        </pc:sldMkLst>
      </pc:sldChg>
      <pc:sldChg chg="modNotesTx">
        <pc:chgData name="Koester, Kathryn" userId="1878b2d7-477a-409e-917c-6831526f3e3c" providerId="ADAL" clId="{88FA1CB5-BD70-4587-A6FF-49065065A4A5}" dt="2025-02-05T18:43:37.676" v="9" actId="6549"/>
        <pc:sldMkLst>
          <pc:docMk/>
          <pc:sldMk cId="674223924" sldId="2147470891"/>
        </pc:sldMkLst>
      </pc:sldChg>
      <pc:sldChg chg="modNotesTx">
        <pc:chgData name="Koester, Kathryn" userId="1878b2d7-477a-409e-917c-6831526f3e3c" providerId="ADAL" clId="{88FA1CB5-BD70-4587-A6FF-49065065A4A5}" dt="2025-02-05T18:43:51.851" v="12" actId="6549"/>
        <pc:sldMkLst>
          <pc:docMk/>
          <pc:sldMk cId="2199499259" sldId="2147470892"/>
        </pc:sldMkLst>
      </pc:sldChg>
      <pc:sldChg chg="modNotesTx">
        <pc:chgData name="Koester, Kathryn" userId="1878b2d7-477a-409e-917c-6831526f3e3c" providerId="ADAL" clId="{88FA1CB5-BD70-4587-A6FF-49065065A4A5}" dt="2025-02-05T18:44:02.284" v="14" actId="6549"/>
        <pc:sldMkLst>
          <pc:docMk/>
          <pc:sldMk cId="3946152141" sldId="2147470893"/>
        </pc:sldMkLst>
      </pc:sldChg>
      <pc:sldChg chg="modNotesTx">
        <pc:chgData name="Koester, Kathryn" userId="1878b2d7-477a-409e-917c-6831526f3e3c" providerId="ADAL" clId="{88FA1CB5-BD70-4587-A6FF-49065065A4A5}" dt="2025-02-05T18:21:03.765" v="1" actId="6549"/>
        <pc:sldMkLst>
          <pc:docMk/>
          <pc:sldMk cId="3531252139" sldId="2147470928"/>
        </pc:sldMkLst>
      </pc:sldChg>
      <pc:sldChg chg="modNotesTx">
        <pc:chgData name="Koester, Kathryn" userId="1878b2d7-477a-409e-917c-6831526f3e3c" providerId="ADAL" clId="{88FA1CB5-BD70-4587-A6FF-49065065A4A5}" dt="2025-02-05T18:44:05.548" v="15" actId="6549"/>
        <pc:sldMkLst>
          <pc:docMk/>
          <pc:sldMk cId="1912305067" sldId="2147470956"/>
        </pc:sldMkLst>
      </pc:sldChg>
      <pc:sldChg chg="modNotesTx">
        <pc:chgData name="Koester, Kathryn" userId="1878b2d7-477a-409e-917c-6831526f3e3c" providerId="ADAL" clId="{88FA1CB5-BD70-4587-A6FF-49065065A4A5}" dt="2025-02-05T18:43:41.733" v="10" actId="6549"/>
        <pc:sldMkLst>
          <pc:docMk/>
          <pc:sldMk cId="2664272725" sldId="2147470960"/>
        </pc:sldMkLst>
      </pc:sldChg>
      <pc:sldChg chg="modNotesTx">
        <pc:chgData name="Koester, Kathryn" userId="1878b2d7-477a-409e-917c-6831526f3e3c" providerId="ADAL" clId="{88FA1CB5-BD70-4587-A6FF-49065065A4A5}" dt="2025-02-05T18:43:46.048" v="11" actId="6549"/>
        <pc:sldMkLst>
          <pc:docMk/>
          <pc:sldMk cId="2427439505" sldId="2147470961"/>
        </pc:sldMkLst>
      </pc:sldChg>
      <pc:sldChg chg="modNotesTx">
        <pc:chgData name="Koester, Kathryn" userId="1878b2d7-477a-409e-917c-6831526f3e3c" providerId="ADAL" clId="{88FA1CB5-BD70-4587-A6FF-49065065A4A5}" dt="2025-02-05T18:20:53.927" v="0" actId="6549"/>
        <pc:sldMkLst>
          <pc:docMk/>
          <pc:sldMk cId="2624539888" sldId="2147470964"/>
        </pc:sldMkLst>
      </pc:sldChg>
      <pc:sldChg chg="modNotesTx">
        <pc:chgData name="Koester, Kathryn" userId="1878b2d7-477a-409e-917c-6831526f3e3c" providerId="ADAL" clId="{88FA1CB5-BD70-4587-A6FF-49065065A4A5}" dt="2025-02-05T18:43:57.876" v="13" actId="6549"/>
        <pc:sldMkLst>
          <pc:docMk/>
          <pc:sldMk cId="135471364" sldId="2147470965"/>
        </pc:sldMkLst>
      </pc:sldChg>
      <pc:sldChg chg="modNotesTx">
        <pc:chgData name="Koester, Kathryn" userId="1878b2d7-477a-409e-917c-6831526f3e3c" providerId="ADAL" clId="{88FA1CB5-BD70-4587-A6FF-49065065A4A5}" dt="2025-02-05T18:21:32.813" v="5" actId="6549"/>
        <pc:sldMkLst>
          <pc:docMk/>
          <pc:sldMk cId="603832647" sldId="2147470975"/>
        </pc:sldMkLst>
      </pc:sldChg>
      <pc:sldChg chg="modNotesTx">
        <pc:chgData name="Koester, Kathryn" userId="1878b2d7-477a-409e-917c-6831526f3e3c" providerId="ADAL" clId="{88FA1CB5-BD70-4587-A6FF-49065065A4A5}" dt="2025-02-05T18:21:26.787" v="4" actId="6549"/>
        <pc:sldMkLst>
          <pc:docMk/>
          <pc:sldMk cId="3319655218" sldId="2147470976"/>
        </pc:sldMkLst>
      </pc:sldChg>
      <pc:sldChg chg="modNotesTx">
        <pc:chgData name="Koester, Kathryn" userId="1878b2d7-477a-409e-917c-6831526f3e3c" providerId="ADAL" clId="{88FA1CB5-BD70-4587-A6FF-49065065A4A5}" dt="2025-02-05T18:44:20.220" v="19" actId="6549"/>
        <pc:sldMkLst>
          <pc:docMk/>
          <pc:sldMk cId="3754699305" sldId="2147470977"/>
        </pc:sldMkLst>
      </pc:sldChg>
      <pc:sldChg chg="modNotesTx">
        <pc:chgData name="Koester, Kathryn" userId="1878b2d7-477a-409e-917c-6831526f3e3c" providerId="ADAL" clId="{88FA1CB5-BD70-4587-A6FF-49065065A4A5}" dt="2025-02-05T18:21:38.900" v="6" actId="6549"/>
        <pc:sldMkLst>
          <pc:docMk/>
          <pc:sldMk cId="329437433" sldId="2147470978"/>
        </pc:sldMkLst>
      </pc:sldChg>
      <pc:sldChg chg="modNotesTx">
        <pc:chgData name="Koester, Kathryn" userId="1878b2d7-477a-409e-917c-6831526f3e3c" providerId="ADAL" clId="{88FA1CB5-BD70-4587-A6FF-49065065A4A5}" dt="2025-02-05T18:21:21.172" v="3" actId="6549"/>
        <pc:sldMkLst>
          <pc:docMk/>
          <pc:sldMk cId="99057951" sldId="2147470979"/>
        </pc:sldMkLst>
      </pc:sldChg>
      <pc:sldChg chg="modNotesTx">
        <pc:chgData name="Koester, Kathryn" userId="1878b2d7-477a-409e-917c-6831526f3e3c" providerId="ADAL" clId="{88FA1CB5-BD70-4587-A6FF-49065065A4A5}" dt="2025-02-05T18:21:09.923" v="2" actId="6549"/>
        <pc:sldMkLst>
          <pc:docMk/>
          <pc:sldMk cId="507716632" sldId="2147470990"/>
        </pc:sldMkLst>
      </pc:sldChg>
      <pc:sldChg chg="modNotesTx">
        <pc:chgData name="Koester, Kathryn" userId="1878b2d7-477a-409e-917c-6831526f3e3c" providerId="ADAL" clId="{88FA1CB5-BD70-4587-A6FF-49065065A4A5}" dt="2025-02-05T18:44:08.739" v="16" actId="6549"/>
        <pc:sldMkLst>
          <pc:docMk/>
          <pc:sldMk cId="1738694152" sldId="2147470991"/>
        </pc:sldMkLst>
      </pc:sldChg>
      <pc:sldChg chg="modNotesTx">
        <pc:chgData name="Koester, Kathryn" userId="1878b2d7-477a-409e-917c-6831526f3e3c" providerId="ADAL" clId="{88FA1CB5-BD70-4587-A6FF-49065065A4A5}" dt="2025-02-05T18:44:12.454" v="17" actId="6549"/>
        <pc:sldMkLst>
          <pc:docMk/>
          <pc:sldMk cId="4160306702" sldId="214747099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C1D636-061E-45BB-BEFB-32C1CC38C24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A45B487-DAAA-4E13-A5E2-0CA811D94674}">
      <dgm:prSet phldrT="[Text]" phldr="1"/>
      <dgm:spPr>
        <a:solidFill>
          <a:schemeClr val="bg1"/>
        </a:solidFill>
      </dgm:spPr>
      <dgm:t>
        <a:bodyPr/>
        <a:lstStyle/>
        <a:p>
          <a:endParaRPr lang="en-US" dirty="0"/>
        </a:p>
      </dgm:t>
    </dgm:pt>
    <dgm:pt modelId="{ACD90AFC-7B6F-407E-BF13-529EB92930A5}" type="parTrans" cxnId="{0B1F302D-1676-4174-80C6-D15A199CE154}">
      <dgm:prSet/>
      <dgm:spPr/>
      <dgm:t>
        <a:bodyPr/>
        <a:lstStyle/>
        <a:p>
          <a:endParaRPr lang="en-US"/>
        </a:p>
      </dgm:t>
    </dgm:pt>
    <dgm:pt modelId="{3EF46D52-A79B-4BD9-B5E7-9814DC1DB126}" type="sibTrans" cxnId="{0B1F302D-1676-4174-80C6-D15A199CE154}">
      <dgm:prSet/>
      <dgm:spPr/>
      <dgm:t>
        <a:bodyPr/>
        <a:lstStyle/>
        <a:p>
          <a:endParaRPr lang="en-US"/>
        </a:p>
      </dgm:t>
    </dgm:pt>
    <dgm:pt modelId="{0D40E4B5-7A6A-411D-8EA6-FC94FE6E7C77}">
      <dgm:prSet phldrT="[Text]" custT="1"/>
      <dgm:spPr>
        <a:solidFill>
          <a:srgbClr val="AF5919">
            <a:alpha val="90000"/>
          </a:srgbClr>
        </a:solidFill>
      </dgm:spPr>
      <dgm:t>
        <a:bodyPr/>
        <a:lstStyle/>
        <a:p>
          <a:r>
            <a:rPr lang="en-US" sz="1600" dirty="0"/>
            <a:t>Obtain and implement for all infant, toddler and preschool aged children a comprehensive research-based curriculum that is aligned with the ELDS and the Science of Reading.</a:t>
          </a:r>
        </a:p>
      </dgm:t>
    </dgm:pt>
    <dgm:pt modelId="{B6A4234F-C11B-45A7-A2E9-E3FA25FC0655}" type="parTrans" cxnId="{7E4BCCF9-C2E0-464B-9310-CEBDAC3F2F09}">
      <dgm:prSet/>
      <dgm:spPr/>
      <dgm:t>
        <a:bodyPr/>
        <a:lstStyle/>
        <a:p>
          <a:endParaRPr lang="en-US"/>
        </a:p>
      </dgm:t>
    </dgm:pt>
    <dgm:pt modelId="{86EC17DE-B325-4298-8AB8-775024ABB24C}" type="sibTrans" cxnId="{7E4BCCF9-C2E0-464B-9310-CEBDAC3F2F09}">
      <dgm:prSet/>
      <dgm:spPr/>
      <dgm:t>
        <a:bodyPr/>
        <a:lstStyle/>
        <a:p>
          <a:endParaRPr lang="en-US"/>
        </a:p>
      </dgm:t>
    </dgm:pt>
    <dgm:pt modelId="{FCC48424-73B9-449A-AAC4-91C30D118043}">
      <dgm:prSet phldrT="[Text]" phldr="1"/>
      <dgm:spPr>
        <a:solidFill>
          <a:schemeClr val="bg1"/>
        </a:solidFill>
      </dgm:spPr>
      <dgm:t>
        <a:bodyPr/>
        <a:lstStyle/>
        <a:p>
          <a:endParaRPr lang="en-US" dirty="0"/>
        </a:p>
      </dgm:t>
    </dgm:pt>
    <dgm:pt modelId="{DDA72C3D-51E2-46D5-B52D-5C299CE28DDD}" type="parTrans" cxnId="{AEC73836-7DC0-4F67-9C34-C80D9D984859}">
      <dgm:prSet/>
      <dgm:spPr/>
      <dgm:t>
        <a:bodyPr/>
        <a:lstStyle/>
        <a:p>
          <a:endParaRPr lang="en-US"/>
        </a:p>
      </dgm:t>
    </dgm:pt>
    <dgm:pt modelId="{978509CD-CA25-4AA2-A499-2732C3AC4C92}" type="sibTrans" cxnId="{AEC73836-7DC0-4F67-9C34-C80D9D984859}">
      <dgm:prSet/>
      <dgm:spPr/>
      <dgm:t>
        <a:bodyPr/>
        <a:lstStyle/>
        <a:p>
          <a:endParaRPr lang="en-US"/>
        </a:p>
      </dgm:t>
    </dgm:pt>
    <dgm:pt modelId="{E2000D48-4AA3-4122-9DE7-5BF227AB898E}">
      <dgm:prSet phldrT="[Text]" custT="1"/>
      <dgm:spPr>
        <a:solidFill>
          <a:schemeClr val="tx2">
            <a:lumMod val="60000"/>
            <a:lumOff val="40000"/>
            <a:alpha val="90000"/>
          </a:schemeClr>
        </a:solidFill>
      </dgm:spPr>
      <dgm:t>
        <a:bodyPr/>
        <a:lstStyle/>
        <a:p>
          <a:r>
            <a:rPr lang="en-US" sz="1600" dirty="0"/>
            <a:t>Complete a comprehensive formal child assessment aligned to the ELDS for all infant, toddler, and preschool aged children twice annually.</a:t>
          </a:r>
        </a:p>
      </dgm:t>
    </dgm:pt>
    <dgm:pt modelId="{66AA6C3F-70D5-4839-A806-C3773F483491}" type="parTrans" cxnId="{2EE34A58-83D5-42CC-90A7-F1E70EB1C9BD}">
      <dgm:prSet/>
      <dgm:spPr/>
      <dgm:t>
        <a:bodyPr/>
        <a:lstStyle/>
        <a:p>
          <a:endParaRPr lang="en-US"/>
        </a:p>
      </dgm:t>
    </dgm:pt>
    <dgm:pt modelId="{501B4D9B-0AFF-4AE6-8C88-CF97BC100F4B}" type="sibTrans" cxnId="{2EE34A58-83D5-42CC-90A7-F1E70EB1C9BD}">
      <dgm:prSet/>
      <dgm:spPr/>
      <dgm:t>
        <a:bodyPr/>
        <a:lstStyle/>
        <a:p>
          <a:endParaRPr lang="en-US"/>
        </a:p>
      </dgm:t>
    </dgm:pt>
    <dgm:pt modelId="{45C4E646-1C8C-4D36-9285-94A3A104922D}">
      <dgm:prSet phldrT="[Text]" phldr="1"/>
      <dgm:spPr>
        <a:solidFill>
          <a:schemeClr val="bg1"/>
        </a:solidFill>
      </dgm:spPr>
      <dgm:t>
        <a:bodyPr/>
        <a:lstStyle/>
        <a:p>
          <a:endParaRPr lang="en-US"/>
        </a:p>
      </dgm:t>
    </dgm:pt>
    <dgm:pt modelId="{77541073-C0C5-420E-B22E-02EF03EEDA34}" type="parTrans" cxnId="{5AB41E70-8635-4AC5-9D8C-17169E05DB00}">
      <dgm:prSet/>
      <dgm:spPr/>
      <dgm:t>
        <a:bodyPr/>
        <a:lstStyle/>
        <a:p>
          <a:endParaRPr lang="en-US"/>
        </a:p>
      </dgm:t>
    </dgm:pt>
    <dgm:pt modelId="{17EF8F8D-3D24-49F4-A65B-F3A12D63FB14}" type="sibTrans" cxnId="{5AB41E70-8635-4AC5-9D8C-17169E05DB00}">
      <dgm:prSet/>
      <dgm:spPr/>
      <dgm:t>
        <a:bodyPr/>
        <a:lstStyle/>
        <a:p>
          <a:endParaRPr lang="en-US"/>
        </a:p>
      </dgm:t>
    </dgm:pt>
    <dgm:pt modelId="{7E71D574-9ABE-48F2-B69A-EEEB7B15DAB7}">
      <dgm:prSet phldrT="[Text]" custT="1"/>
      <dgm:spPr>
        <a:solidFill>
          <a:srgbClr val="D1AC4F">
            <a:alpha val="90000"/>
          </a:srgbClr>
        </a:solidFill>
      </dgm:spPr>
      <dgm:t>
        <a:bodyPr/>
        <a:lstStyle/>
        <a:p>
          <a:r>
            <a:rPr lang="en-US" sz="1600" dirty="0"/>
            <a:t>Provide intentional and purposeful activities as determined from the child assessments.</a:t>
          </a:r>
        </a:p>
      </dgm:t>
    </dgm:pt>
    <dgm:pt modelId="{DACC6BC6-C091-4E12-9342-112866CADA47}" type="parTrans" cxnId="{33433363-124E-46D3-B7DE-68EF1ED2EC41}">
      <dgm:prSet/>
      <dgm:spPr/>
      <dgm:t>
        <a:bodyPr/>
        <a:lstStyle/>
        <a:p>
          <a:endParaRPr lang="en-US"/>
        </a:p>
      </dgm:t>
    </dgm:pt>
    <dgm:pt modelId="{6EFBC52B-4A44-428A-B353-87DFB14FC488}" type="sibTrans" cxnId="{33433363-124E-46D3-B7DE-68EF1ED2EC41}">
      <dgm:prSet/>
      <dgm:spPr/>
      <dgm:t>
        <a:bodyPr/>
        <a:lstStyle/>
        <a:p>
          <a:endParaRPr lang="en-US"/>
        </a:p>
      </dgm:t>
    </dgm:pt>
    <dgm:pt modelId="{2580163C-FA4C-4957-8356-05FA8B032277}">
      <dgm:prSet phldrT="[Text]" custT="1"/>
      <dgm:spPr>
        <a:solidFill>
          <a:srgbClr val="AF5919">
            <a:alpha val="90000"/>
          </a:srgbClr>
        </a:solidFill>
      </dgm:spPr>
      <dgm:t>
        <a:bodyPr/>
        <a:lstStyle/>
        <a:p>
          <a:r>
            <a:rPr lang="en-US" sz="1600"/>
            <a:t>SA: Classrooms provide activities that are aligned with the Ohio K-12 Learning Standards</a:t>
          </a:r>
        </a:p>
      </dgm:t>
    </dgm:pt>
    <dgm:pt modelId="{FA9D32FB-25CD-459A-91A7-6DF3AEA6137A}" type="parTrans" cxnId="{DAB21018-B93A-4888-AC0D-182ED6611049}">
      <dgm:prSet/>
      <dgm:spPr/>
      <dgm:t>
        <a:bodyPr/>
        <a:lstStyle/>
        <a:p>
          <a:endParaRPr lang="en-US"/>
        </a:p>
      </dgm:t>
    </dgm:pt>
    <dgm:pt modelId="{B104A5CC-BCA9-4D2F-8E1E-93EA6ABFCD52}" type="sibTrans" cxnId="{DAB21018-B93A-4888-AC0D-182ED6611049}">
      <dgm:prSet/>
      <dgm:spPr/>
      <dgm:t>
        <a:bodyPr/>
        <a:lstStyle/>
        <a:p>
          <a:endParaRPr lang="en-US"/>
        </a:p>
      </dgm:t>
    </dgm:pt>
    <dgm:pt modelId="{100F8746-FB38-4BBB-BE4F-00375CFBBFA6}">
      <dgm:prSet phldrT="[Text]" custT="1"/>
      <dgm:spPr>
        <a:solidFill>
          <a:schemeClr val="tx2">
            <a:lumMod val="60000"/>
            <a:lumOff val="40000"/>
            <a:alpha val="90000"/>
          </a:schemeClr>
        </a:solidFill>
      </dgm:spPr>
      <dgm:t>
        <a:bodyPr/>
        <a:lstStyle/>
        <a:p>
          <a:endParaRPr lang="en-US" sz="1400" dirty="0"/>
        </a:p>
      </dgm:t>
    </dgm:pt>
    <dgm:pt modelId="{D6246B1D-D63C-42EE-8FAF-58DF47B13197}" type="parTrans" cxnId="{11F0AD24-5F5F-4A86-A541-E0AEF18B13AB}">
      <dgm:prSet/>
      <dgm:spPr/>
      <dgm:t>
        <a:bodyPr/>
        <a:lstStyle/>
        <a:p>
          <a:endParaRPr lang="en-US"/>
        </a:p>
      </dgm:t>
    </dgm:pt>
    <dgm:pt modelId="{362D5144-C51C-4FFD-9FBE-492C0845C30A}" type="sibTrans" cxnId="{11F0AD24-5F5F-4A86-A541-E0AEF18B13AB}">
      <dgm:prSet/>
      <dgm:spPr/>
      <dgm:t>
        <a:bodyPr/>
        <a:lstStyle/>
        <a:p>
          <a:endParaRPr lang="en-US"/>
        </a:p>
      </dgm:t>
    </dgm:pt>
    <dgm:pt modelId="{FA7333F0-1F27-4E08-BDA2-BC7F46F97284}">
      <dgm:prSet phldrT="[Text]" custT="1"/>
      <dgm:spPr>
        <a:solidFill>
          <a:schemeClr val="tx2">
            <a:lumMod val="60000"/>
            <a:lumOff val="40000"/>
            <a:alpha val="90000"/>
          </a:schemeClr>
        </a:solidFill>
      </dgm:spPr>
      <dgm:t>
        <a:bodyPr/>
        <a:lstStyle/>
        <a:p>
          <a:endParaRPr lang="en-US" sz="1400" dirty="0"/>
        </a:p>
      </dgm:t>
    </dgm:pt>
    <dgm:pt modelId="{867005D4-0385-4E55-A79C-57944F1DE1E7}" type="parTrans" cxnId="{AAF73C9D-3E9D-466F-8B8A-D2FDF9277B26}">
      <dgm:prSet/>
      <dgm:spPr/>
      <dgm:t>
        <a:bodyPr/>
        <a:lstStyle/>
        <a:p>
          <a:endParaRPr lang="en-US"/>
        </a:p>
      </dgm:t>
    </dgm:pt>
    <dgm:pt modelId="{3C4C1ABF-5E4F-4313-8654-F45A95C365D2}" type="sibTrans" cxnId="{AAF73C9D-3E9D-466F-8B8A-D2FDF9277B26}">
      <dgm:prSet/>
      <dgm:spPr/>
      <dgm:t>
        <a:bodyPr/>
        <a:lstStyle/>
        <a:p>
          <a:endParaRPr lang="en-US"/>
        </a:p>
      </dgm:t>
    </dgm:pt>
    <dgm:pt modelId="{6FC76FC4-4DBD-48A1-ACFA-09BD97348BDA}">
      <dgm:prSet phldrT="[Text]" custT="1"/>
      <dgm:spPr>
        <a:solidFill>
          <a:schemeClr val="tx2">
            <a:lumMod val="60000"/>
            <a:lumOff val="40000"/>
            <a:alpha val="90000"/>
          </a:schemeClr>
        </a:solidFill>
      </dgm:spPr>
      <dgm:t>
        <a:bodyPr/>
        <a:lstStyle/>
        <a:p>
          <a:endParaRPr lang="en-US" sz="1400"/>
        </a:p>
      </dgm:t>
    </dgm:pt>
    <dgm:pt modelId="{D961533C-5EC9-40D8-B9F8-FE4E29EBB3FD}" type="parTrans" cxnId="{1164566E-5EF6-4D21-BB7B-1A923BC0404D}">
      <dgm:prSet/>
      <dgm:spPr/>
      <dgm:t>
        <a:bodyPr/>
        <a:lstStyle/>
        <a:p>
          <a:endParaRPr lang="en-US"/>
        </a:p>
      </dgm:t>
    </dgm:pt>
    <dgm:pt modelId="{41A13CA4-C69E-4272-A0A4-BD1A29815025}" type="sibTrans" cxnId="{1164566E-5EF6-4D21-BB7B-1A923BC0404D}">
      <dgm:prSet/>
      <dgm:spPr/>
      <dgm:t>
        <a:bodyPr/>
        <a:lstStyle/>
        <a:p>
          <a:endParaRPr lang="en-US"/>
        </a:p>
      </dgm:t>
    </dgm:pt>
    <dgm:pt modelId="{1C68D86A-1256-4D06-B5C5-7A3BC8489B4F}">
      <dgm:prSet phldrT="[Text]" custT="1"/>
      <dgm:spPr>
        <a:solidFill>
          <a:schemeClr val="tx2">
            <a:lumMod val="60000"/>
            <a:lumOff val="40000"/>
            <a:alpha val="90000"/>
          </a:schemeClr>
        </a:solidFill>
      </dgm:spPr>
      <dgm:t>
        <a:bodyPr/>
        <a:lstStyle/>
        <a:p>
          <a:endParaRPr lang="en-US" sz="1400" dirty="0"/>
        </a:p>
      </dgm:t>
    </dgm:pt>
    <dgm:pt modelId="{56473660-E417-4143-B1D1-CBCFFAA8825A}" type="parTrans" cxnId="{522FE3AC-7FD8-4387-BDED-B4A9538C32FD}">
      <dgm:prSet/>
      <dgm:spPr/>
      <dgm:t>
        <a:bodyPr/>
        <a:lstStyle/>
        <a:p>
          <a:endParaRPr lang="en-US"/>
        </a:p>
      </dgm:t>
    </dgm:pt>
    <dgm:pt modelId="{9E5D69F4-74CF-459B-A754-9B3F8A35250C}" type="sibTrans" cxnId="{522FE3AC-7FD8-4387-BDED-B4A9538C32FD}">
      <dgm:prSet/>
      <dgm:spPr/>
      <dgm:t>
        <a:bodyPr/>
        <a:lstStyle/>
        <a:p>
          <a:endParaRPr lang="en-US"/>
        </a:p>
      </dgm:t>
    </dgm:pt>
    <dgm:pt modelId="{BE4323D2-6DD7-4C51-9570-678DC603A889}">
      <dgm:prSet phldrT="[Text]" custT="1"/>
      <dgm:spPr>
        <a:solidFill>
          <a:schemeClr val="tx2">
            <a:lumMod val="60000"/>
            <a:lumOff val="40000"/>
            <a:alpha val="90000"/>
          </a:schemeClr>
        </a:solidFill>
      </dgm:spPr>
      <dgm:t>
        <a:bodyPr/>
        <a:lstStyle/>
        <a:p>
          <a:endParaRPr lang="en-US" sz="1400" dirty="0"/>
        </a:p>
      </dgm:t>
    </dgm:pt>
    <dgm:pt modelId="{B50A1A8B-4C81-4C73-9779-7239FFEE48AE}" type="parTrans" cxnId="{F588E410-2B71-45CB-B2B7-5ACB38BE45B1}">
      <dgm:prSet/>
      <dgm:spPr/>
      <dgm:t>
        <a:bodyPr/>
        <a:lstStyle/>
        <a:p>
          <a:endParaRPr lang="en-US"/>
        </a:p>
      </dgm:t>
    </dgm:pt>
    <dgm:pt modelId="{86DBDEF1-9EC4-4E7C-A19F-CA31C0F45233}" type="sibTrans" cxnId="{F588E410-2B71-45CB-B2B7-5ACB38BE45B1}">
      <dgm:prSet/>
      <dgm:spPr/>
      <dgm:t>
        <a:bodyPr/>
        <a:lstStyle/>
        <a:p>
          <a:endParaRPr lang="en-US"/>
        </a:p>
      </dgm:t>
    </dgm:pt>
    <dgm:pt modelId="{2BA6D9C6-985B-4462-8511-4A1F8A1C112B}">
      <dgm:prSet phldrT="[Text]" custT="1"/>
      <dgm:spPr>
        <a:solidFill>
          <a:srgbClr val="AF5919">
            <a:alpha val="90000"/>
          </a:srgbClr>
        </a:solidFill>
      </dgm:spPr>
      <dgm:t>
        <a:bodyPr/>
        <a:lstStyle/>
        <a:p>
          <a:endParaRPr lang="en-US" sz="1600"/>
        </a:p>
      </dgm:t>
    </dgm:pt>
    <dgm:pt modelId="{2BE0E416-15FF-40C7-91C5-32B312A2AC11}" type="parTrans" cxnId="{5A943405-F4E7-43D6-81F9-FFB3FC6E5A46}">
      <dgm:prSet/>
      <dgm:spPr/>
      <dgm:t>
        <a:bodyPr/>
        <a:lstStyle/>
        <a:p>
          <a:endParaRPr lang="en-US"/>
        </a:p>
      </dgm:t>
    </dgm:pt>
    <dgm:pt modelId="{225218F9-CB71-43F4-8844-6BDC2CD07B07}" type="sibTrans" cxnId="{5A943405-F4E7-43D6-81F9-FFB3FC6E5A46}">
      <dgm:prSet/>
      <dgm:spPr/>
      <dgm:t>
        <a:bodyPr/>
        <a:lstStyle/>
        <a:p>
          <a:endParaRPr lang="en-US"/>
        </a:p>
      </dgm:t>
    </dgm:pt>
    <dgm:pt modelId="{F991340E-6BA9-43D6-8691-6E812C8A40CE}">
      <dgm:prSet phldrT="[Text]" custT="1"/>
      <dgm:spPr>
        <a:solidFill>
          <a:srgbClr val="D1AC4F">
            <a:alpha val="90000"/>
          </a:srgbClr>
        </a:solidFill>
      </dgm:spPr>
      <dgm:t>
        <a:bodyPr/>
        <a:lstStyle/>
        <a:p>
          <a:r>
            <a:rPr lang="en-US" sz="1600" dirty="0"/>
            <a:t>Utilize assessment results to adjust and refine instruction.</a:t>
          </a:r>
        </a:p>
      </dgm:t>
    </dgm:pt>
    <dgm:pt modelId="{80721514-BF1F-4F53-A203-F1167B25543F}" type="parTrans" cxnId="{3EC39959-C1B6-433B-90DA-F680C06A314D}">
      <dgm:prSet/>
      <dgm:spPr/>
      <dgm:t>
        <a:bodyPr/>
        <a:lstStyle/>
        <a:p>
          <a:endParaRPr lang="en-US"/>
        </a:p>
      </dgm:t>
    </dgm:pt>
    <dgm:pt modelId="{6D1A3F8E-A6D1-4F18-B296-15BA75B5990C}" type="sibTrans" cxnId="{3EC39959-C1B6-433B-90DA-F680C06A314D}">
      <dgm:prSet/>
      <dgm:spPr/>
      <dgm:t>
        <a:bodyPr/>
        <a:lstStyle/>
        <a:p>
          <a:endParaRPr lang="en-US"/>
        </a:p>
      </dgm:t>
    </dgm:pt>
    <dgm:pt modelId="{FA91FFAD-DC06-40CD-B511-4EF8FF5E6750}">
      <dgm:prSet phldrT="[Text]" custT="1"/>
      <dgm:spPr>
        <a:solidFill>
          <a:srgbClr val="D1AC4F">
            <a:alpha val="90000"/>
          </a:srgbClr>
        </a:solidFill>
      </dgm:spPr>
      <dgm:t>
        <a:bodyPr/>
        <a:lstStyle/>
        <a:p>
          <a:endParaRPr lang="en-US" sz="1600" dirty="0"/>
        </a:p>
      </dgm:t>
    </dgm:pt>
    <dgm:pt modelId="{BF8FC511-E719-47D2-AEB4-EC5475BDED3B}" type="parTrans" cxnId="{EB6AAA1D-9EA8-469E-B410-091F3EFD6602}">
      <dgm:prSet/>
      <dgm:spPr/>
      <dgm:t>
        <a:bodyPr/>
        <a:lstStyle/>
        <a:p>
          <a:endParaRPr lang="en-US"/>
        </a:p>
      </dgm:t>
    </dgm:pt>
    <dgm:pt modelId="{38ED61CA-3FC2-4FAC-A426-2AD16D0199EA}" type="sibTrans" cxnId="{EB6AAA1D-9EA8-469E-B410-091F3EFD6602}">
      <dgm:prSet/>
      <dgm:spPr/>
      <dgm:t>
        <a:bodyPr/>
        <a:lstStyle/>
        <a:p>
          <a:endParaRPr lang="en-US"/>
        </a:p>
      </dgm:t>
    </dgm:pt>
    <dgm:pt modelId="{92E305D2-3C49-406C-AFF2-CE58A7E50009}" type="pres">
      <dgm:prSet presAssocID="{D9C1D636-061E-45BB-BEFB-32C1CC38C242}" presName="Name0" presStyleCnt="0">
        <dgm:presLayoutVars>
          <dgm:dir/>
          <dgm:animLvl val="lvl"/>
          <dgm:resizeHandles val="exact"/>
        </dgm:presLayoutVars>
      </dgm:prSet>
      <dgm:spPr/>
    </dgm:pt>
    <dgm:pt modelId="{53B8BDF1-79A8-41FE-8FE0-0F00DAF1F67D}" type="pres">
      <dgm:prSet presAssocID="{7A45B487-DAAA-4E13-A5E2-0CA811D94674}" presName="composite" presStyleCnt="0"/>
      <dgm:spPr/>
    </dgm:pt>
    <dgm:pt modelId="{90A79E74-6754-44F4-B4D0-217D25CF6174}" type="pres">
      <dgm:prSet presAssocID="{7A45B487-DAAA-4E13-A5E2-0CA811D94674}" presName="parTx" presStyleLbl="alignNode1" presStyleIdx="0" presStyleCnt="3" custLinFactNeighborX="-920" custLinFactNeighborY="31173">
        <dgm:presLayoutVars>
          <dgm:chMax val="0"/>
          <dgm:chPref val="0"/>
          <dgm:bulletEnabled val="1"/>
        </dgm:presLayoutVars>
      </dgm:prSet>
      <dgm:spPr/>
    </dgm:pt>
    <dgm:pt modelId="{9FA9ED87-224B-4B82-8C1D-28D49E58F14C}" type="pres">
      <dgm:prSet presAssocID="{7A45B487-DAAA-4E13-A5E2-0CA811D94674}" presName="desTx" presStyleLbl="alignAccFollowNode1" presStyleIdx="0" presStyleCnt="3" custScaleY="101404" custLinFactNeighborX="-1570" custLinFactNeighborY="9272">
        <dgm:presLayoutVars>
          <dgm:bulletEnabled val="1"/>
        </dgm:presLayoutVars>
      </dgm:prSet>
      <dgm:spPr/>
    </dgm:pt>
    <dgm:pt modelId="{08D5407E-3CA5-4486-8E78-49045A2DEE6A}" type="pres">
      <dgm:prSet presAssocID="{3EF46D52-A79B-4BD9-B5E7-9814DC1DB126}" presName="space" presStyleCnt="0"/>
      <dgm:spPr/>
    </dgm:pt>
    <dgm:pt modelId="{599D0607-C21F-436A-A9C0-2B645996D127}" type="pres">
      <dgm:prSet presAssocID="{FCC48424-73B9-449A-AAC4-91C30D118043}" presName="composite" presStyleCnt="0"/>
      <dgm:spPr/>
    </dgm:pt>
    <dgm:pt modelId="{386B82FF-7B16-48E7-8EBD-E1E79DC954AF}" type="pres">
      <dgm:prSet presAssocID="{FCC48424-73B9-449A-AAC4-91C30D118043}" presName="parTx" presStyleLbl="alignNode1" presStyleIdx="1" presStyleCnt="3" custScaleY="96831" custLinFactNeighborX="0" custLinFactNeighborY="31521">
        <dgm:presLayoutVars>
          <dgm:chMax val="0"/>
          <dgm:chPref val="0"/>
          <dgm:bulletEnabled val="1"/>
        </dgm:presLayoutVars>
      </dgm:prSet>
      <dgm:spPr/>
    </dgm:pt>
    <dgm:pt modelId="{671E951E-1E56-482D-BFC0-D6051CFDDAE5}" type="pres">
      <dgm:prSet presAssocID="{FCC48424-73B9-449A-AAC4-91C30D118043}" presName="desTx" presStyleLbl="alignAccFollowNode1" presStyleIdx="1" presStyleCnt="3" custScaleY="100667" custLinFactNeighborY="9187">
        <dgm:presLayoutVars>
          <dgm:bulletEnabled val="1"/>
        </dgm:presLayoutVars>
      </dgm:prSet>
      <dgm:spPr/>
    </dgm:pt>
    <dgm:pt modelId="{3E000E95-09DC-4FF8-9F7F-D50B361635B8}" type="pres">
      <dgm:prSet presAssocID="{978509CD-CA25-4AA2-A499-2732C3AC4C92}" presName="space" presStyleCnt="0"/>
      <dgm:spPr/>
    </dgm:pt>
    <dgm:pt modelId="{D37B0E95-6620-42F7-9C9C-D106C520AC72}" type="pres">
      <dgm:prSet presAssocID="{45C4E646-1C8C-4D36-9285-94A3A104922D}" presName="composite" presStyleCnt="0"/>
      <dgm:spPr/>
    </dgm:pt>
    <dgm:pt modelId="{DDFDA0E5-377E-4D25-B2CC-BC2EA40988EE}" type="pres">
      <dgm:prSet presAssocID="{45C4E646-1C8C-4D36-9285-94A3A104922D}" presName="parTx" presStyleLbl="alignNode1" presStyleIdx="2" presStyleCnt="3" custLinFactNeighborX="-778" custLinFactNeighborY="31404">
        <dgm:presLayoutVars>
          <dgm:chMax val="0"/>
          <dgm:chPref val="0"/>
          <dgm:bulletEnabled val="1"/>
        </dgm:presLayoutVars>
      </dgm:prSet>
      <dgm:spPr/>
    </dgm:pt>
    <dgm:pt modelId="{CC40D96C-7952-4F6D-9382-80B7556F0B3A}" type="pres">
      <dgm:prSet presAssocID="{45C4E646-1C8C-4D36-9285-94A3A104922D}" presName="desTx" presStyleLbl="alignAccFollowNode1" presStyleIdx="2" presStyleCnt="3" custScaleY="98965" custLinFactNeighborX="-1092" custLinFactNeighborY="7599">
        <dgm:presLayoutVars>
          <dgm:bulletEnabled val="1"/>
        </dgm:presLayoutVars>
      </dgm:prSet>
      <dgm:spPr/>
    </dgm:pt>
  </dgm:ptLst>
  <dgm:cxnLst>
    <dgm:cxn modelId="{97959701-7E9B-4C77-B366-7100D7C5CF98}" type="presOf" srcId="{F991340E-6BA9-43D6-8691-6E812C8A40CE}" destId="{CC40D96C-7952-4F6D-9382-80B7556F0B3A}" srcOrd="0" destOrd="2" presId="urn:microsoft.com/office/officeart/2005/8/layout/hList1"/>
    <dgm:cxn modelId="{5A943405-F4E7-43D6-81F9-FFB3FC6E5A46}" srcId="{7A45B487-DAAA-4E13-A5E2-0CA811D94674}" destId="{2BA6D9C6-985B-4462-8511-4A1F8A1C112B}" srcOrd="1" destOrd="0" parTransId="{2BE0E416-15FF-40C7-91C5-32B312A2AC11}" sibTransId="{225218F9-CB71-43F4-8844-6BDC2CD07B07}"/>
    <dgm:cxn modelId="{CA04FF0B-132D-43C8-98D7-410B5988D8D9}" type="presOf" srcId="{FA7333F0-1F27-4E08-BDA2-BC7F46F97284}" destId="{671E951E-1E56-482D-BFC0-D6051CFDDAE5}" srcOrd="0" destOrd="1" presId="urn:microsoft.com/office/officeart/2005/8/layout/hList1"/>
    <dgm:cxn modelId="{F588E410-2B71-45CB-B2B7-5ACB38BE45B1}" srcId="{FCC48424-73B9-449A-AAC4-91C30D118043}" destId="{BE4323D2-6DD7-4C51-9570-678DC603A889}" srcOrd="4" destOrd="0" parTransId="{B50A1A8B-4C81-4C73-9779-7239FFEE48AE}" sibTransId="{86DBDEF1-9EC4-4E7C-A19F-CA31C0F45233}"/>
    <dgm:cxn modelId="{DAB21018-B93A-4888-AC0D-182ED6611049}" srcId="{7A45B487-DAAA-4E13-A5E2-0CA811D94674}" destId="{2580163C-FA4C-4957-8356-05FA8B032277}" srcOrd="2" destOrd="0" parTransId="{FA9D32FB-25CD-459A-91A7-6DF3AEA6137A}" sibTransId="{B104A5CC-BCA9-4D2F-8E1E-93EA6ABFCD52}"/>
    <dgm:cxn modelId="{EB6AAA1D-9EA8-469E-B410-091F3EFD6602}" srcId="{45C4E646-1C8C-4D36-9285-94A3A104922D}" destId="{FA91FFAD-DC06-40CD-B511-4EF8FF5E6750}" srcOrd="1" destOrd="0" parTransId="{BF8FC511-E719-47D2-AEB4-EC5475BDED3B}" sibTransId="{38ED61CA-3FC2-4FAC-A426-2AD16D0199EA}"/>
    <dgm:cxn modelId="{11F0AD24-5F5F-4A86-A541-E0AEF18B13AB}" srcId="{FCC48424-73B9-449A-AAC4-91C30D118043}" destId="{100F8746-FB38-4BBB-BE4F-00375CFBBFA6}" srcOrd="5" destOrd="0" parTransId="{D6246B1D-D63C-42EE-8FAF-58DF47B13197}" sibTransId="{362D5144-C51C-4FFD-9FBE-492C0845C30A}"/>
    <dgm:cxn modelId="{0B1F302D-1676-4174-80C6-D15A199CE154}" srcId="{D9C1D636-061E-45BB-BEFB-32C1CC38C242}" destId="{7A45B487-DAAA-4E13-A5E2-0CA811D94674}" srcOrd="0" destOrd="0" parTransId="{ACD90AFC-7B6F-407E-BF13-529EB92930A5}" sibTransId="{3EF46D52-A79B-4BD9-B5E7-9814DC1DB126}"/>
    <dgm:cxn modelId="{AEC73836-7DC0-4F67-9C34-C80D9D984859}" srcId="{D9C1D636-061E-45BB-BEFB-32C1CC38C242}" destId="{FCC48424-73B9-449A-AAC4-91C30D118043}" srcOrd="1" destOrd="0" parTransId="{DDA72C3D-51E2-46D5-B52D-5C299CE28DDD}" sibTransId="{978509CD-CA25-4AA2-A499-2732C3AC4C92}"/>
    <dgm:cxn modelId="{C482353F-22D3-481B-86BF-899D2BC63088}" type="presOf" srcId="{BE4323D2-6DD7-4C51-9570-678DC603A889}" destId="{671E951E-1E56-482D-BFC0-D6051CFDDAE5}" srcOrd="0" destOrd="4" presId="urn:microsoft.com/office/officeart/2005/8/layout/hList1"/>
    <dgm:cxn modelId="{07F49A61-90D2-4E01-BD98-9EDBD18865D9}" type="presOf" srcId="{0D40E4B5-7A6A-411D-8EA6-FC94FE6E7C77}" destId="{9FA9ED87-224B-4B82-8C1D-28D49E58F14C}" srcOrd="0" destOrd="0" presId="urn:microsoft.com/office/officeart/2005/8/layout/hList1"/>
    <dgm:cxn modelId="{33433363-124E-46D3-B7DE-68EF1ED2EC41}" srcId="{45C4E646-1C8C-4D36-9285-94A3A104922D}" destId="{7E71D574-9ABE-48F2-B69A-EEEB7B15DAB7}" srcOrd="0" destOrd="0" parTransId="{DACC6BC6-C091-4E12-9342-112866CADA47}" sibTransId="{6EFBC52B-4A44-428A-B353-87DFB14FC488}"/>
    <dgm:cxn modelId="{6B4B7F43-42C9-47AF-89B6-59D0C4D04EC7}" type="presOf" srcId="{45C4E646-1C8C-4D36-9285-94A3A104922D}" destId="{DDFDA0E5-377E-4D25-B2CC-BC2EA40988EE}" srcOrd="0" destOrd="0" presId="urn:microsoft.com/office/officeart/2005/8/layout/hList1"/>
    <dgm:cxn modelId="{37518245-408E-42EC-B79D-126A0727D23F}" type="presOf" srcId="{6FC76FC4-4DBD-48A1-ACFA-09BD97348BDA}" destId="{671E951E-1E56-482D-BFC0-D6051CFDDAE5}" srcOrd="0" destOrd="2" presId="urn:microsoft.com/office/officeart/2005/8/layout/hList1"/>
    <dgm:cxn modelId="{90E21E46-9C96-4EEC-A2D9-4FAD96791648}" type="presOf" srcId="{7A45B487-DAAA-4E13-A5E2-0CA811D94674}" destId="{90A79E74-6754-44F4-B4D0-217D25CF6174}" srcOrd="0" destOrd="0" presId="urn:microsoft.com/office/officeart/2005/8/layout/hList1"/>
    <dgm:cxn modelId="{65AC864A-966A-4E8F-8376-C4844F3A3E9F}" type="presOf" srcId="{FA91FFAD-DC06-40CD-B511-4EF8FF5E6750}" destId="{CC40D96C-7952-4F6D-9382-80B7556F0B3A}" srcOrd="0" destOrd="1" presId="urn:microsoft.com/office/officeart/2005/8/layout/hList1"/>
    <dgm:cxn modelId="{1164566E-5EF6-4D21-BB7B-1A923BC0404D}" srcId="{FCC48424-73B9-449A-AAC4-91C30D118043}" destId="{6FC76FC4-4DBD-48A1-ACFA-09BD97348BDA}" srcOrd="2" destOrd="0" parTransId="{D961533C-5EC9-40D8-B9F8-FE4E29EBB3FD}" sibTransId="{41A13CA4-C69E-4272-A0A4-BD1A29815025}"/>
    <dgm:cxn modelId="{5AB41E70-8635-4AC5-9D8C-17169E05DB00}" srcId="{D9C1D636-061E-45BB-BEFB-32C1CC38C242}" destId="{45C4E646-1C8C-4D36-9285-94A3A104922D}" srcOrd="2" destOrd="0" parTransId="{77541073-C0C5-420E-B22E-02EF03EEDA34}" sibTransId="{17EF8F8D-3D24-49F4-A65B-F3A12D63FB14}"/>
    <dgm:cxn modelId="{2EE34A58-83D5-42CC-90A7-F1E70EB1C9BD}" srcId="{FCC48424-73B9-449A-AAC4-91C30D118043}" destId="{E2000D48-4AA3-4122-9DE7-5BF227AB898E}" srcOrd="0" destOrd="0" parTransId="{66AA6C3F-70D5-4839-A806-C3773F483491}" sibTransId="{501B4D9B-0AFF-4AE6-8C88-CF97BC100F4B}"/>
    <dgm:cxn modelId="{3EC39959-C1B6-433B-90DA-F680C06A314D}" srcId="{45C4E646-1C8C-4D36-9285-94A3A104922D}" destId="{F991340E-6BA9-43D6-8691-6E812C8A40CE}" srcOrd="2" destOrd="0" parTransId="{80721514-BF1F-4F53-A203-F1167B25543F}" sibTransId="{6D1A3F8E-A6D1-4F18-B296-15BA75B5990C}"/>
    <dgm:cxn modelId="{92D1C05A-0D32-4A35-B3FB-BB6FEB655876}" type="presOf" srcId="{1C68D86A-1256-4D06-B5C5-7A3BC8489B4F}" destId="{671E951E-1E56-482D-BFC0-D6051CFDDAE5}" srcOrd="0" destOrd="3" presId="urn:microsoft.com/office/officeart/2005/8/layout/hList1"/>
    <dgm:cxn modelId="{3F70A083-F131-4C65-A998-B77E01A32734}" type="presOf" srcId="{2580163C-FA4C-4957-8356-05FA8B032277}" destId="{9FA9ED87-224B-4B82-8C1D-28D49E58F14C}" srcOrd="0" destOrd="2" presId="urn:microsoft.com/office/officeart/2005/8/layout/hList1"/>
    <dgm:cxn modelId="{3906D08D-31B9-4243-92FD-34E8EFE859E9}" type="presOf" srcId="{7E71D574-9ABE-48F2-B69A-EEEB7B15DAB7}" destId="{CC40D96C-7952-4F6D-9382-80B7556F0B3A}" srcOrd="0" destOrd="0" presId="urn:microsoft.com/office/officeart/2005/8/layout/hList1"/>
    <dgm:cxn modelId="{AAF73C9D-3E9D-466F-8B8A-D2FDF9277B26}" srcId="{FCC48424-73B9-449A-AAC4-91C30D118043}" destId="{FA7333F0-1F27-4E08-BDA2-BC7F46F97284}" srcOrd="1" destOrd="0" parTransId="{867005D4-0385-4E55-A79C-57944F1DE1E7}" sibTransId="{3C4C1ABF-5E4F-4313-8654-F45A95C365D2}"/>
    <dgm:cxn modelId="{522FE3AC-7FD8-4387-BDED-B4A9538C32FD}" srcId="{FCC48424-73B9-449A-AAC4-91C30D118043}" destId="{1C68D86A-1256-4D06-B5C5-7A3BC8489B4F}" srcOrd="3" destOrd="0" parTransId="{56473660-E417-4143-B1D1-CBCFFAA8825A}" sibTransId="{9E5D69F4-74CF-459B-A754-9B3F8A35250C}"/>
    <dgm:cxn modelId="{881268BA-5D78-4B2A-906F-3B6446C20A47}" type="presOf" srcId="{FCC48424-73B9-449A-AAC4-91C30D118043}" destId="{386B82FF-7B16-48E7-8EBD-E1E79DC954AF}" srcOrd="0" destOrd="0" presId="urn:microsoft.com/office/officeart/2005/8/layout/hList1"/>
    <dgm:cxn modelId="{583013D1-C9E2-481D-80BE-4E7520EC4CF5}" type="presOf" srcId="{E2000D48-4AA3-4122-9DE7-5BF227AB898E}" destId="{671E951E-1E56-482D-BFC0-D6051CFDDAE5}" srcOrd="0" destOrd="0" presId="urn:microsoft.com/office/officeart/2005/8/layout/hList1"/>
    <dgm:cxn modelId="{596A59D9-AC7C-4F80-B2B7-4A2D8CC4CFC4}" type="presOf" srcId="{D9C1D636-061E-45BB-BEFB-32C1CC38C242}" destId="{92E305D2-3C49-406C-AFF2-CE58A7E50009}" srcOrd="0" destOrd="0" presId="urn:microsoft.com/office/officeart/2005/8/layout/hList1"/>
    <dgm:cxn modelId="{FB1A57EC-95C4-49B2-8AEA-A4E45A7C054B}" type="presOf" srcId="{100F8746-FB38-4BBB-BE4F-00375CFBBFA6}" destId="{671E951E-1E56-482D-BFC0-D6051CFDDAE5}" srcOrd="0" destOrd="5" presId="urn:microsoft.com/office/officeart/2005/8/layout/hList1"/>
    <dgm:cxn modelId="{8F6343F8-B76E-456F-8E44-630C6138F870}" type="presOf" srcId="{2BA6D9C6-985B-4462-8511-4A1F8A1C112B}" destId="{9FA9ED87-224B-4B82-8C1D-28D49E58F14C}" srcOrd="0" destOrd="1" presId="urn:microsoft.com/office/officeart/2005/8/layout/hList1"/>
    <dgm:cxn modelId="{7E4BCCF9-C2E0-464B-9310-CEBDAC3F2F09}" srcId="{7A45B487-DAAA-4E13-A5E2-0CA811D94674}" destId="{0D40E4B5-7A6A-411D-8EA6-FC94FE6E7C77}" srcOrd="0" destOrd="0" parTransId="{B6A4234F-C11B-45A7-A2E9-E3FA25FC0655}" sibTransId="{86EC17DE-B325-4298-8AB8-775024ABB24C}"/>
    <dgm:cxn modelId="{0DDCEA37-4A3F-4DA1-918D-FF79E9EBCF55}" type="presParOf" srcId="{92E305D2-3C49-406C-AFF2-CE58A7E50009}" destId="{53B8BDF1-79A8-41FE-8FE0-0F00DAF1F67D}" srcOrd="0" destOrd="0" presId="urn:microsoft.com/office/officeart/2005/8/layout/hList1"/>
    <dgm:cxn modelId="{CEEA34C4-0E36-4198-80BA-20C2D17D3628}" type="presParOf" srcId="{53B8BDF1-79A8-41FE-8FE0-0F00DAF1F67D}" destId="{90A79E74-6754-44F4-B4D0-217D25CF6174}" srcOrd="0" destOrd="0" presId="urn:microsoft.com/office/officeart/2005/8/layout/hList1"/>
    <dgm:cxn modelId="{B08F529E-4681-45C9-A0F6-1C64FF60E9B4}" type="presParOf" srcId="{53B8BDF1-79A8-41FE-8FE0-0F00DAF1F67D}" destId="{9FA9ED87-224B-4B82-8C1D-28D49E58F14C}" srcOrd="1" destOrd="0" presId="urn:microsoft.com/office/officeart/2005/8/layout/hList1"/>
    <dgm:cxn modelId="{F1B5126D-678B-4F08-91BE-CEBC924957F7}" type="presParOf" srcId="{92E305D2-3C49-406C-AFF2-CE58A7E50009}" destId="{08D5407E-3CA5-4486-8E78-49045A2DEE6A}" srcOrd="1" destOrd="0" presId="urn:microsoft.com/office/officeart/2005/8/layout/hList1"/>
    <dgm:cxn modelId="{08AEE7F0-900B-4A60-B6E5-36188EF4271C}" type="presParOf" srcId="{92E305D2-3C49-406C-AFF2-CE58A7E50009}" destId="{599D0607-C21F-436A-A9C0-2B645996D127}" srcOrd="2" destOrd="0" presId="urn:microsoft.com/office/officeart/2005/8/layout/hList1"/>
    <dgm:cxn modelId="{BA2A2CB8-AD0F-4CDA-B3D6-2AB784F522F5}" type="presParOf" srcId="{599D0607-C21F-436A-A9C0-2B645996D127}" destId="{386B82FF-7B16-48E7-8EBD-E1E79DC954AF}" srcOrd="0" destOrd="0" presId="urn:microsoft.com/office/officeart/2005/8/layout/hList1"/>
    <dgm:cxn modelId="{8534D741-E09C-429A-A83D-3772EC33D21E}" type="presParOf" srcId="{599D0607-C21F-436A-A9C0-2B645996D127}" destId="{671E951E-1E56-482D-BFC0-D6051CFDDAE5}" srcOrd="1" destOrd="0" presId="urn:microsoft.com/office/officeart/2005/8/layout/hList1"/>
    <dgm:cxn modelId="{49AF5241-DD95-4274-9611-D5ABDEB0535B}" type="presParOf" srcId="{92E305D2-3C49-406C-AFF2-CE58A7E50009}" destId="{3E000E95-09DC-4FF8-9F7F-D50B361635B8}" srcOrd="3" destOrd="0" presId="urn:microsoft.com/office/officeart/2005/8/layout/hList1"/>
    <dgm:cxn modelId="{C6BBF6FD-C01B-4ED3-B845-63AFD8A0F921}" type="presParOf" srcId="{92E305D2-3C49-406C-AFF2-CE58A7E50009}" destId="{D37B0E95-6620-42F7-9C9C-D106C520AC72}" srcOrd="4" destOrd="0" presId="urn:microsoft.com/office/officeart/2005/8/layout/hList1"/>
    <dgm:cxn modelId="{778FFE03-B8CF-4DAD-9AD9-B6618996C79E}" type="presParOf" srcId="{D37B0E95-6620-42F7-9C9C-D106C520AC72}" destId="{DDFDA0E5-377E-4D25-B2CC-BC2EA40988EE}" srcOrd="0" destOrd="0" presId="urn:microsoft.com/office/officeart/2005/8/layout/hList1"/>
    <dgm:cxn modelId="{6FE4362D-12FC-4C23-ADEA-E9B48B2BEEB5}" type="presParOf" srcId="{D37B0E95-6620-42F7-9C9C-D106C520AC72}" destId="{CC40D96C-7952-4F6D-9382-80B7556F0B3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C1D636-061E-45BB-BEFB-32C1CC38C24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7A45B487-DAAA-4E13-A5E2-0CA811D94674}">
      <dgm:prSet phldrT="[Text]" phldr="1"/>
      <dgm:spPr>
        <a:solidFill>
          <a:schemeClr val="bg1"/>
        </a:solidFill>
      </dgm:spPr>
      <dgm:t>
        <a:bodyPr/>
        <a:lstStyle/>
        <a:p>
          <a:endParaRPr lang="en-US"/>
        </a:p>
      </dgm:t>
    </dgm:pt>
    <dgm:pt modelId="{ACD90AFC-7B6F-407E-BF13-529EB92930A5}" type="parTrans" cxnId="{0B1F302D-1676-4174-80C6-D15A199CE154}">
      <dgm:prSet/>
      <dgm:spPr/>
      <dgm:t>
        <a:bodyPr/>
        <a:lstStyle/>
        <a:p>
          <a:endParaRPr lang="en-US"/>
        </a:p>
      </dgm:t>
    </dgm:pt>
    <dgm:pt modelId="{3EF46D52-A79B-4BD9-B5E7-9814DC1DB126}" type="sibTrans" cxnId="{0B1F302D-1676-4174-80C6-D15A199CE154}">
      <dgm:prSet/>
      <dgm:spPr/>
      <dgm:t>
        <a:bodyPr/>
        <a:lstStyle/>
        <a:p>
          <a:endParaRPr lang="en-US"/>
        </a:p>
      </dgm:t>
    </dgm:pt>
    <dgm:pt modelId="{0D40E4B5-7A6A-411D-8EA6-FC94FE6E7C77}">
      <dgm:prSet phldrT="[Text]" custT="1"/>
      <dgm:spPr>
        <a:solidFill>
          <a:srgbClr val="AF5919">
            <a:alpha val="90000"/>
          </a:srgbClr>
        </a:solidFill>
      </dgm:spPr>
      <dgm:t>
        <a:bodyPr/>
        <a:lstStyle/>
        <a:p>
          <a:r>
            <a:rPr lang="en-US" sz="1600" dirty="0"/>
            <a:t>Administer or confirm completion of a comprehensive screening tool within sixty days of enrollment for newly enrolled children and annually for all children.</a:t>
          </a:r>
        </a:p>
      </dgm:t>
    </dgm:pt>
    <dgm:pt modelId="{B6A4234F-C11B-45A7-A2E9-E3FA25FC0655}" type="parTrans" cxnId="{7E4BCCF9-C2E0-464B-9310-CEBDAC3F2F09}">
      <dgm:prSet/>
      <dgm:spPr/>
      <dgm:t>
        <a:bodyPr/>
        <a:lstStyle/>
        <a:p>
          <a:endParaRPr lang="en-US"/>
        </a:p>
      </dgm:t>
    </dgm:pt>
    <dgm:pt modelId="{86EC17DE-B325-4298-8AB8-775024ABB24C}" type="sibTrans" cxnId="{7E4BCCF9-C2E0-464B-9310-CEBDAC3F2F09}">
      <dgm:prSet/>
      <dgm:spPr/>
      <dgm:t>
        <a:bodyPr/>
        <a:lstStyle/>
        <a:p>
          <a:endParaRPr lang="en-US"/>
        </a:p>
      </dgm:t>
    </dgm:pt>
    <dgm:pt modelId="{FCC48424-73B9-449A-AAC4-91C30D118043}">
      <dgm:prSet phldrT="[Text]" phldr="1"/>
      <dgm:spPr>
        <a:solidFill>
          <a:schemeClr val="bg1"/>
        </a:solidFill>
      </dgm:spPr>
      <dgm:t>
        <a:bodyPr/>
        <a:lstStyle/>
        <a:p>
          <a:endParaRPr lang="en-US" dirty="0"/>
        </a:p>
      </dgm:t>
    </dgm:pt>
    <dgm:pt modelId="{DDA72C3D-51E2-46D5-B52D-5C299CE28DDD}" type="parTrans" cxnId="{AEC73836-7DC0-4F67-9C34-C80D9D984859}">
      <dgm:prSet/>
      <dgm:spPr/>
      <dgm:t>
        <a:bodyPr/>
        <a:lstStyle/>
        <a:p>
          <a:endParaRPr lang="en-US"/>
        </a:p>
      </dgm:t>
    </dgm:pt>
    <dgm:pt modelId="{978509CD-CA25-4AA2-A499-2732C3AC4C92}" type="sibTrans" cxnId="{AEC73836-7DC0-4F67-9C34-C80D9D984859}">
      <dgm:prSet/>
      <dgm:spPr/>
      <dgm:t>
        <a:bodyPr/>
        <a:lstStyle/>
        <a:p>
          <a:endParaRPr lang="en-US"/>
        </a:p>
      </dgm:t>
    </dgm:pt>
    <dgm:pt modelId="{E2000D48-4AA3-4122-9DE7-5BF227AB898E}">
      <dgm:prSet phldrT="[Text]" custT="1"/>
      <dgm:spPr>
        <a:solidFill>
          <a:schemeClr val="tx2">
            <a:lumMod val="60000"/>
            <a:lumOff val="40000"/>
            <a:alpha val="90000"/>
          </a:schemeClr>
        </a:solidFill>
      </dgm:spPr>
      <dgm:t>
        <a:bodyPr/>
        <a:lstStyle/>
        <a:p>
          <a:r>
            <a:rPr lang="en-US" sz="1600"/>
            <a:t>Refer families, whose children had an identified need, within sixty days from the date of the completed screening.</a:t>
          </a:r>
        </a:p>
      </dgm:t>
    </dgm:pt>
    <dgm:pt modelId="{66AA6C3F-70D5-4839-A806-C3773F483491}" type="parTrans" cxnId="{2EE34A58-83D5-42CC-90A7-F1E70EB1C9BD}">
      <dgm:prSet/>
      <dgm:spPr/>
      <dgm:t>
        <a:bodyPr/>
        <a:lstStyle/>
        <a:p>
          <a:endParaRPr lang="en-US"/>
        </a:p>
      </dgm:t>
    </dgm:pt>
    <dgm:pt modelId="{501B4D9B-0AFF-4AE6-8C88-CF97BC100F4B}" type="sibTrans" cxnId="{2EE34A58-83D5-42CC-90A7-F1E70EB1C9BD}">
      <dgm:prSet/>
      <dgm:spPr/>
      <dgm:t>
        <a:bodyPr/>
        <a:lstStyle/>
        <a:p>
          <a:endParaRPr lang="en-US"/>
        </a:p>
      </dgm:t>
    </dgm:pt>
    <dgm:pt modelId="{45C4E646-1C8C-4D36-9285-94A3A104922D}">
      <dgm:prSet phldrT="[Text]" phldr="1"/>
      <dgm:spPr>
        <a:solidFill>
          <a:schemeClr val="bg1"/>
        </a:solidFill>
      </dgm:spPr>
      <dgm:t>
        <a:bodyPr/>
        <a:lstStyle/>
        <a:p>
          <a:endParaRPr lang="en-US" dirty="0"/>
        </a:p>
      </dgm:t>
    </dgm:pt>
    <dgm:pt modelId="{77541073-C0C5-420E-B22E-02EF03EEDA34}" type="parTrans" cxnId="{5AB41E70-8635-4AC5-9D8C-17169E05DB00}">
      <dgm:prSet/>
      <dgm:spPr/>
      <dgm:t>
        <a:bodyPr/>
        <a:lstStyle/>
        <a:p>
          <a:endParaRPr lang="en-US"/>
        </a:p>
      </dgm:t>
    </dgm:pt>
    <dgm:pt modelId="{17EF8F8D-3D24-49F4-A65B-F3A12D63FB14}" type="sibTrans" cxnId="{5AB41E70-8635-4AC5-9D8C-17169E05DB00}">
      <dgm:prSet/>
      <dgm:spPr/>
      <dgm:t>
        <a:bodyPr/>
        <a:lstStyle/>
        <a:p>
          <a:endParaRPr lang="en-US"/>
        </a:p>
      </dgm:t>
    </dgm:pt>
    <dgm:pt modelId="{7E71D574-9ABE-48F2-B69A-EEEB7B15DAB7}">
      <dgm:prSet phldrT="[Text]" custT="1"/>
      <dgm:spPr>
        <a:solidFill>
          <a:srgbClr val="D1AC4F">
            <a:alpha val="90000"/>
          </a:srgbClr>
        </a:solidFill>
      </dgm:spPr>
      <dgm:t>
        <a:bodyPr/>
        <a:lstStyle/>
        <a:p>
          <a:r>
            <a:rPr lang="en-US" sz="1600"/>
            <a:t>Follow-up with families within thirty days from date of referral to determine if the child’s needs are being met for services.</a:t>
          </a:r>
        </a:p>
      </dgm:t>
    </dgm:pt>
    <dgm:pt modelId="{DACC6BC6-C091-4E12-9342-112866CADA47}" type="parTrans" cxnId="{33433363-124E-46D3-B7DE-68EF1ED2EC41}">
      <dgm:prSet/>
      <dgm:spPr/>
      <dgm:t>
        <a:bodyPr/>
        <a:lstStyle/>
        <a:p>
          <a:endParaRPr lang="en-US"/>
        </a:p>
      </dgm:t>
    </dgm:pt>
    <dgm:pt modelId="{6EFBC52B-4A44-428A-B353-87DFB14FC488}" type="sibTrans" cxnId="{33433363-124E-46D3-B7DE-68EF1ED2EC41}">
      <dgm:prSet/>
      <dgm:spPr/>
      <dgm:t>
        <a:bodyPr/>
        <a:lstStyle/>
        <a:p>
          <a:endParaRPr lang="en-US"/>
        </a:p>
      </dgm:t>
    </dgm:pt>
    <dgm:pt modelId="{2580163C-FA4C-4957-8356-05FA8B032277}">
      <dgm:prSet phldrT="[Text]" custT="1"/>
      <dgm:spPr>
        <a:solidFill>
          <a:srgbClr val="AF5919">
            <a:alpha val="90000"/>
          </a:srgbClr>
        </a:solidFill>
      </dgm:spPr>
      <dgm:t>
        <a:bodyPr/>
        <a:lstStyle/>
        <a:p>
          <a:r>
            <a:rPr lang="en-US" sz="1600"/>
            <a:t>Share or confirm results with families within thirty days following the completion of the screening </a:t>
          </a:r>
        </a:p>
      </dgm:t>
    </dgm:pt>
    <dgm:pt modelId="{FA9D32FB-25CD-459A-91A7-6DF3AEA6137A}" type="parTrans" cxnId="{DAB21018-B93A-4888-AC0D-182ED6611049}">
      <dgm:prSet/>
      <dgm:spPr/>
      <dgm:t>
        <a:bodyPr/>
        <a:lstStyle/>
        <a:p>
          <a:endParaRPr lang="en-US"/>
        </a:p>
      </dgm:t>
    </dgm:pt>
    <dgm:pt modelId="{B104A5CC-BCA9-4D2F-8E1E-93EA6ABFCD52}" type="sibTrans" cxnId="{DAB21018-B93A-4888-AC0D-182ED6611049}">
      <dgm:prSet/>
      <dgm:spPr/>
      <dgm:t>
        <a:bodyPr/>
        <a:lstStyle/>
        <a:p>
          <a:endParaRPr lang="en-US"/>
        </a:p>
      </dgm:t>
    </dgm:pt>
    <dgm:pt modelId="{100F8746-FB38-4BBB-BE4F-00375CFBBFA6}">
      <dgm:prSet phldrT="[Text]" custT="1"/>
      <dgm:spPr>
        <a:solidFill>
          <a:schemeClr val="tx2">
            <a:lumMod val="60000"/>
            <a:lumOff val="40000"/>
            <a:alpha val="90000"/>
          </a:schemeClr>
        </a:solidFill>
      </dgm:spPr>
      <dgm:t>
        <a:bodyPr/>
        <a:lstStyle/>
        <a:p>
          <a:endParaRPr lang="en-US" sz="1400"/>
        </a:p>
      </dgm:t>
    </dgm:pt>
    <dgm:pt modelId="{D6246B1D-D63C-42EE-8FAF-58DF47B13197}" type="parTrans" cxnId="{11F0AD24-5F5F-4A86-A541-E0AEF18B13AB}">
      <dgm:prSet/>
      <dgm:spPr/>
      <dgm:t>
        <a:bodyPr/>
        <a:lstStyle/>
        <a:p>
          <a:endParaRPr lang="en-US"/>
        </a:p>
      </dgm:t>
    </dgm:pt>
    <dgm:pt modelId="{362D5144-C51C-4FFD-9FBE-492C0845C30A}" type="sibTrans" cxnId="{11F0AD24-5F5F-4A86-A541-E0AEF18B13AB}">
      <dgm:prSet/>
      <dgm:spPr/>
      <dgm:t>
        <a:bodyPr/>
        <a:lstStyle/>
        <a:p>
          <a:endParaRPr lang="en-US"/>
        </a:p>
      </dgm:t>
    </dgm:pt>
    <dgm:pt modelId="{FA7333F0-1F27-4E08-BDA2-BC7F46F97284}">
      <dgm:prSet phldrT="[Text]" custT="1"/>
      <dgm:spPr>
        <a:solidFill>
          <a:schemeClr val="tx2">
            <a:lumMod val="60000"/>
            <a:lumOff val="40000"/>
            <a:alpha val="90000"/>
          </a:schemeClr>
        </a:solidFill>
      </dgm:spPr>
      <dgm:t>
        <a:bodyPr/>
        <a:lstStyle/>
        <a:p>
          <a:endParaRPr lang="en-US" sz="1400"/>
        </a:p>
      </dgm:t>
    </dgm:pt>
    <dgm:pt modelId="{867005D4-0385-4E55-A79C-57944F1DE1E7}" type="parTrans" cxnId="{AAF73C9D-3E9D-466F-8B8A-D2FDF9277B26}">
      <dgm:prSet/>
      <dgm:spPr/>
      <dgm:t>
        <a:bodyPr/>
        <a:lstStyle/>
        <a:p>
          <a:endParaRPr lang="en-US"/>
        </a:p>
      </dgm:t>
    </dgm:pt>
    <dgm:pt modelId="{3C4C1ABF-5E4F-4313-8654-F45A95C365D2}" type="sibTrans" cxnId="{AAF73C9D-3E9D-466F-8B8A-D2FDF9277B26}">
      <dgm:prSet/>
      <dgm:spPr/>
      <dgm:t>
        <a:bodyPr/>
        <a:lstStyle/>
        <a:p>
          <a:endParaRPr lang="en-US"/>
        </a:p>
      </dgm:t>
    </dgm:pt>
    <dgm:pt modelId="{6FC76FC4-4DBD-48A1-ACFA-09BD97348BDA}">
      <dgm:prSet phldrT="[Text]" custT="1"/>
      <dgm:spPr>
        <a:solidFill>
          <a:schemeClr val="tx2">
            <a:lumMod val="60000"/>
            <a:lumOff val="40000"/>
            <a:alpha val="90000"/>
          </a:schemeClr>
        </a:solidFill>
      </dgm:spPr>
      <dgm:t>
        <a:bodyPr/>
        <a:lstStyle/>
        <a:p>
          <a:endParaRPr lang="en-US" sz="1400"/>
        </a:p>
      </dgm:t>
    </dgm:pt>
    <dgm:pt modelId="{D961533C-5EC9-40D8-B9F8-FE4E29EBB3FD}" type="parTrans" cxnId="{1164566E-5EF6-4D21-BB7B-1A923BC0404D}">
      <dgm:prSet/>
      <dgm:spPr/>
      <dgm:t>
        <a:bodyPr/>
        <a:lstStyle/>
        <a:p>
          <a:endParaRPr lang="en-US"/>
        </a:p>
      </dgm:t>
    </dgm:pt>
    <dgm:pt modelId="{41A13CA4-C69E-4272-A0A4-BD1A29815025}" type="sibTrans" cxnId="{1164566E-5EF6-4D21-BB7B-1A923BC0404D}">
      <dgm:prSet/>
      <dgm:spPr/>
      <dgm:t>
        <a:bodyPr/>
        <a:lstStyle/>
        <a:p>
          <a:endParaRPr lang="en-US"/>
        </a:p>
      </dgm:t>
    </dgm:pt>
    <dgm:pt modelId="{1C68D86A-1256-4D06-B5C5-7A3BC8489B4F}">
      <dgm:prSet phldrT="[Text]" custT="1"/>
      <dgm:spPr>
        <a:solidFill>
          <a:schemeClr val="tx2">
            <a:lumMod val="60000"/>
            <a:lumOff val="40000"/>
            <a:alpha val="90000"/>
          </a:schemeClr>
        </a:solidFill>
      </dgm:spPr>
      <dgm:t>
        <a:bodyPr/>
        <a:lstStyle/>
        <a:p>
          <a:endParaRPr lang="en-US" sz="1400"/>
        </a:p>
      </dgm:t>
    </dgm:pt>
    <dgm:pt modelId="{56473660-E417-4143-B1D1-CBCFFAA8825A}" type="parTrans" cxnId="{522FE3AC-7FD8-4387-BDED-B4A9538C32FD}">
      <dgm:prSet/>
      <dgm:spPr/>
      <dgm:t>
        <a:bodyPr/>
        <a:lstStyle/>
        <a:p>
          <a:endParaRPr lang="en-US"/>
        </a:p>
      </dgm:t>
    </dgm:pt>
    <dgm:pt modelId="{9E5D69F4-74CF-459B-A754-9B3F8A35250C}" type="sibTrans" cxnId="{522FE3AC-7FD8-4387-BDED-B4A9538C32FD}">
      <dgm:prSet/>
      <dgm:spPr/>
      <dgm:t>
        <a:bodyPr/>
        <a:lstStyle/>
        <a:p>
          <a:endParaRPr lang="en-US"/>
        </a:p>
      </dgm:t>
    </dgm:pt>
    <dgm:pt modelId="{BE4323D2-6DD7-4C51-9570-678DC603A889}">
      <dgm:prSet phldrT="[Text]" custT="1"/>
      <dgm:spPr>
        <a:solidFill>
          <a:schemeClr val="tx2">
            <a:lumMod val="60000"/>
            <a:lumOff val="40000"/>
            <a:alpha val="90000"/>
          </a:schemeClr>
        </a:solidFill>
      </dgm:spPr>
      <dgm:t>
        <a:bodyPr/>
        <a:lstStyle/>
        <a:p>
          <a:endParaRPr lang="en-US" sz="1400"/>
        </a:p>
      </dgm:t>
    </dgm:pt>
    <dgm:pt modelId="{B50A1A8B-4C81-4C73-9779-7239FFEE48AE}" type="parTrans" cxnId="{F588E410-2B71-45CB-B2B7-5ACB38BE45B1}">
      <dgm:prSet/>
      <dgm:spPr/>
      <dgm:t>
        <a:bodyPr/>
        <a:lstStyle/>
        <a:p>
          <a:endParaRPr lang="en-US"/>
        </a:p>
      </dgm:t>
    </dgm:pt>
    <dgm:pt modelId="{86DBDEF1-9EC4-4E7C-A19F-CA31C0F45233}" type="sibTrans" cxnId="{F588E410-2B71-45CB-B2B7-5ACB38BE45B1}">
      <dgm:prSet/>
      <dgm:spPr/>
      <dgm:t>
        <a:bodyPr/>
        <a:lstStyle/>
        <a:p>
          <a:endParaRPr lang="en-US"/>
        </a:p>
      </dgm:t>
    </dgm:pt>
    <dgm:pt modelId="{2BA6D9C6-985B-4462-8511-4A1F8A1C112B}">
      <dgm:prSet phldrT="[Text]" custT="1"/>
      <dgm:spPr>
        <a:solidFill>
          <a:srgbClr val="AF5919">
            <a:alpha val="90000"/>
          </a:srgbClr>
        </a:solidFill>
      </dgm:spPr>
      <dgm:t>
        <a:bodyPr/>
        <a:lstStyle/>
        <a:p>
          <a:endParaRPr lang="en-US" sz="1400"/>
        </a:p>
      </dgm:t>
    </dgm:pt>
    <dgm:pt modelId="{2BE0E416-15FF-40C7-91C5-32B312A2AC11}" type="parTrans" cxnId="{5A943405-F4E7-43D6-81F9-FFB3FC6E5A46}">
      <dgm:prSet/>
      <dgm:spPr/>
      <dgm:t>
        <a:bodyPr/>
        <a:lstStyle/>
        <a:p>
          <a:endParaRPr lang="en-US"/>
        </a:p>
      </dgm:t>
    </dgm:pt>
    <dgm:pt modelId="{225218F9-CB71-43F4-8844-6BDC2CD07B07}" type="sibTrans" cxnId="{5A943405-F4E7-43D6-81F9-FFB3FC6E5A46}">
      <dgm:prSet/>
      <dgm:spPr/>
      <dgm:t>
        <a:bodyPr/>
        <a:lstStyle/>
        <a:p>
          <a:endParaRPr lang="en-US"/>
        </a:p>
      </dgm:t>
    </dgm:pt>
    <dgm:pt modelId="{92E305D2-3C49-406C-AFF2-CE58A7E50009}" type="pres">
      <dgm:prSet presAssocID="{D9C1D636-061E-45BB-BEFB-32C1CC38C242}" presName="Name0" presStyleCnt="0">
        <dgm:presLayoutVars>
          <dgm:dir/>
          <dgm:animLvl val="lvl"/>
          <dgm:resizeHandles val="exact"/>
        </dgm:presLayoutVars>
      </dgm:prSet>
      <dgm:spPr/>
    </dgm:pt>
    <dgm:pt modelId="{53B8BDF1-79A8-41FE-8FE0-0F00DAF1F67D}" type="pres">
      <dgm:prSet presAssocID="{7A45B487-DAAA-4E13-A5E2-0CA811D94674}" presName="composite" presStyleCnt="0"/>
      <dgm:spPr/>
    </dgm:pt>
    <dgm:pt modelId="{90A79E74-6754-44F4-B4D0-217D25CF6174}" type="pres">
      <dgm:prSet presAssocID="{7A45B487-DAAA-4E13-A5E2-0CA811D94674}" presName="parTx" presStyleLbl="alignNode1" presStyleIdx="0" presStyleCnt="3" custLinFactNeighborX="-1133" custLinFactNeighborY="14769">
        <dgm:presLayoutVars>
          <dgm:chMax val="0"/>
          <dgm:chPref val="0"/>
          <dgm:bulletEnabled val="1"/>
        </dgm:presLayoutVars>
      </dgm:prSet>
      <dgm:spPr/>
    </dgm:pt>
    <dgm:pt modelId="{9FA9ED87-224B-4B82-8C1D-28D49E58F14C}" type="pres">
      <dgm:prSet presAssocID="{7A45B487-DAAA-4E13-A5E2-0CA811D94674}" presName="desTx" presStyleLbl="alignAccFollowNode1" presStyleIdx="0" presStyleCnt="3" custScaleY="112118" custLinFactNeighborX="-1133" custLinFactNeighborY="9431">
        <dgm:presLayoutVars>
          <dgm:bulletEnabled val="1"/>
        </dgm:presLayoutVars>
      </dgm:prSet>
      <dgm:spPr/>
    </dgm:pt>
    <dgm:pt modelId="{08D5407E-3CA5-4486-8E78-49045A2DEE6A}" type="pres">
      <dgm:prSet presAssocID="{3EF46D52-A79B-4BD9-B5E7-9814DC1DB126}" presName="space" presStyleCnt="0"/>
      <dgm:spPr/>
    </dgm:pt>
    <dgm:pt modelId="{599D0607-C21F-436A-A9C0-2B645996D127}" type="pres">
      <dgm:prSet presAssocID="{FCC48424-73B9-449A-AAC4-91C30D118043}" presName="composite" presStyleCnt="0"/>
      <dgm:spPr/>
    </dgm:pt>
    <dgm:pt modelId="{386B82FF-7B16-48E7-8EBD-E1E79DC954AF}" type="pres">
      <dgm:prSet presAssocID="{FCC48424-73B9-449A-AAC4-91C30D118043}" presName="parTx" presStyleLbl="alignNode1" presStyleIdx="1" presStyleCnt="3" custLinFactNeighborX="0" custLinFactNeighborY="12248">
        <dgm:presLayoutVars>
          <dgm:chMax val="0"/>
          <dgm:chPref val="0"/>
          <dgm:bulletEnabled val="1"/>
        </dgm:presLayoutVars>
      </dgm:prSet>
      <dgm:spPr/>
    </dgm:pt>
    <dgm:pt modelId="{671E951E-1E56-482D-BFC0-D6051CFDDAE5}" type="pres">
      <dgm:prSet presAssocID="{FCC48424-73B9-449A-AAC4-91C30D118043}" presName="desTx" presStyleLbl="alignAccFollowNode1" presStyleIdx="1" presStyleCnt="3" custScaleY="112450" custLinFactNeighborY="10101">
        <dgm:presLayoutVars>
          <dgm:bulletEnabled val="1"/>
        </dgm:presLayoutVars>
      </dgm:prSet>
      <dgm:spPr/>
    </dgm:pt>
    <dgm:pt modelId="{3E000E95-09DC-4FF8-9F7F-D50B361635B8}" type="pres">
      <dgm:prSet presAssocID="{978509CD-CA25-4AA2-A499-2732C3AC4C92}" presName="space" presStyleCnt="0"/>
      <dgm:spPr/>
    </dgm:pt>
    <dgm:pt modelId="{D37B0E95-6620-42F7-9C9C-D106C520AC72}" type="pres">
      <dgm:prSet presAssocID="{45C4E646-1C8C-4D36-9285-94A3A104922D}" presName="composite" presStyleCnt="0"/>
      <dgm:spPr/>
    </dgm:pt>
    <dgm:pt modelId="{DDFDA0E5-377E-4D25-B2CC-BC2EA40988EE}" type="pres">
      <dgm:prSet presAssocID="{45C4E646-1C8C-4D36-9285-94A3A104922D}" presName="parTx" presStyleLbl="alignNode1" presStyleIdx="2" presStyleCnt="3" custLinFactNeighborX="-1024" custLinFactNeighborY="15073">
        <dgm:presLayoutVars>
          <dgm:chMax val="0"/>
          <dgm:chPref val="0"/>
          <dgm:bulletEnabled val="1"/>
        </dgm:presLayoutVars>
      </dgm:prSet>
      <dgm:spPr/>
    </dgm:pt>
    <dgm:pt modelId="{CC40D96C-7952-4F6D-9382-80B7556F0B3A}" type="pres">
      <dgm:prSet presAssocID="{45C4E646-1C8C-4D36-9285-94A3A104922D}" presName="desTx" presStyleLbl="alignAccFollowNode1" presStyleIdx="2" presStyleCnt="3" custScaleY="110825" custLinFactNeighborX="-778" custLinFactNeighborY="14183">
        <dgm:presLayoutVars>
          <dgm:bulletEnabled val="1"/>
        </dgm:presLayoutVars>
      </dgm:prSet>
      <dgm:spPr/>
    </dgm:pt>
  </dgm:ptLst>
  <dgm:cxnLst>
    <dgm:cxn modelId="{5A943405-F4E7-43D6-81F9-FFB3FC6E5A46}" srcId="{7A45B487-DAAA-4E13-A5E2-0CA811D94674}" destId="{2BA6D9C6-985B-4462-8511-4A1F8A1C112B}" srcOrd="1" destOrd="0" parTransId="{2BE0E416-15FF-40C7-91C5-32B312A2AC11}" sibTransId="{225218F9-CB71-43F4-8844-6BDC2CD07B07}"/>
    <dgm:cxn modelId="{CA04FF0B-132D-43C8-98D7-410B5988D8D9}" type="presOf" srcId="{FA7333F0-1F27-4E08-BDA2-BC7F46F97284}" destId="{671E951E-1E56-482D-BFC0-D6051CFDDAE5}" srcOrd="0" destOrd="1" presId="urn:microsoft.com/office/officeart/2005/8/layout/hList1"/>
    <dgm:cxn modelId="{F588E410-2B71-45CB-B2B7-5ACB38BE45B1}" srcId="{FCC48424-73B9-449A-AAC4-91C30D118043}" destId="{BE4323D2-6DD7-4C51-9570-678DC603A889}" srcOrd="4" destOrd="0" parTransId="{B50A1A8B-4C81-4C73-9779-7239FFEE48AE}" sibTransId="{86DBDEF1-9EC4-4E7C-A19F-CA31C0F45233}"/>
    <dgm:cxn modelId="{DAB21018-B93A-4888-AC0D-182ED6611049}" srcId="{7A45B487-DAAA-4E13-A5E2-0CA811D94674}" destId="{2580163C-FA4C-4957-8356-05FA8B032277}" srcOrd="2" destOrd="0" parTransId="{FA9D32FB-25CD-459A-91A7-6DF3AEA6137A}" sibTransId="{B104A5CC-BCA9-4D2F-8E1E-93EA6ABFCD52}"/>
    <dgm:cxn modelId="{11F0AD24-5F5F-4A86-A541-E0AEF18B13AB}" srcId="{FCC48424-73B9-449A-AAC4-91C30D118043}" destId="{100F8746-FB38-4BBB-BE4F-00375CFBBFA6}" srcOrd="5" destOrd="0" parTransId="{D6246B1D-D63C-42EE-8FAF-58DF47B13197}" sibTransId="{362D5144-C51C-4FFD-9FBE-492C0845C30A}"/>
    <dgm:cxn modelId="{0B1F302D-1676-4174-80C6-D15A199CE154}" srcId="{D9C1D636-061E-45BB-BEFB-32C1CC38C242}" destId="{7A45B487-DAAA-4E13-A5E2-0CA811D94674}" srcOrd="0" destOrd="0" parTransId="{ACD90AFC-7B6F-407E-BF13-529EB92930A5}" sibTransId="{3EF46D52-A79B-4BD9-B5E7-9814DC1DB126}"/>
    <dgm:cxn modelId="{AEC73836-7DC0-4F67-9C34-C80D9D984859}" srcId="{D9C1D636-061E-45BB-BEFB-32C1CC38C242}" destId="{FCC48424-73B9-449A-AAC4-91C30D118043}" srcOrd="1" destOrd="0" parTransId="{DDA72C3D-51E2-46D5-B52D-5C299CE28DDD}" sibTransId="{978509CD-CA25-4AA2-A499-2732C3AC4C92}"/>
    <dgm:cxn modelId="{C482353F-22D3-481B-86BF-899D2BC63088}" type="presOf" srcId="{BE4323D2-6DD7-4C51-9570-678DC603A889}" destId="{671E951E-1E56-482D-BFC0-D6051CFDDAE5}" srcOrd="0" destOrd="4" presId="urn:microsoft.com/office/officeart/2005/8/layout/hList1"/>
    <dgm:cxn modelId="{07F49A61-90D2-4E01-BD98-9EDBD18865D9}" type="presOf" srcId="{0D40E4B5-7A6A-411D-8EA6-FC94FE6E7C77}" destId="{9FA9ED87-224B-4B82-8C1D-28D49E58F14C}" srcOrd="0" destOrd="0" presId="urn:microsoft.com/office/officeart/2005/8/layout/hList1"/>
    <dgm:cxn modelId="{33433363-124E-46D3-B7DE-68EF1ED2EC41}" srcId="{45C4E646-1C8C-4D36-9285-94A3A104922D}" destId="{7E71D574-9ABE-48F2-B69A-EEEB7B15DAB7}" srcOrd="0" destOrd="0" parTransId="{DACC6BC6-C091-4E12-9342-112866CADA47}" sibTransId="{6EFBC52B-4A44-428A-B353-87DFB14FC488}"/>
    <dgm:cxn modelId="{6B4B7F43-42C9-47AF-89B6-59D0C4D04EC7}" type="presOf" srcId="{45C4E646-1C8C-4D36-9285-94A3A104922D}" destId="{DDFDA0E5-377E-4D25-B2CC-BC2EA40988EE}" srcOrd="0" destOrd="0" presId="urn:microsoft.com/office/officeart/2005/8/layout/hList1"/>
    <dgm:cxn modelId="{37518245-408E-42EC-B79D-126A0727D23F}" type="presOf" srcId="{6FC76FC4-4DBD-48A1-ACFA-09BD97348BDA}" destId="{671E951E-1E56-482D-BFC0-D6051CFDDAE5}" srcOrd="0" destOrd="2" presId="urn:microsoft.com/office/officeart/2005/8/layout/hList1"/>
    <dgm:cxn modelId="{90E21E46-9C96-4EEC-A2D9-4FAD96791648}" type="presOf" srcId="{7A45B487-DAAA-4E13-A5E2-0CA811D94674}" destId="{90A79E74-6754-44F4-B4D0-217D25CF6174}" srcOrd="0" destOrd="0" presId="urn:microsoft.com/office/officeart/2005/8/layout/hList1"/>
    <dgm:cxn modelId="{1164566E-5EF6-4D21-BB7B-1A923BC0404D}" srcId="{FCC48424-73B9-449A-AAC4-91C30D118043}" destId="{6FC76FC4-4DBD-48A1-ACFA-09BD97348BDA}" srcOrd="2" destOrd="0" parTransId="{D961533C-5EC9-40D8-B9F8-FE4E29EBB3FD}" sibTransId="{41A13CA4-C69E-4272-A0A4-BD1A29815025}"/>
    <dgm:cxn modelId="{5AB41E70-8635-4AC5-9D8C-17169E05DB00}" srcId="{D9C1D636-061E-45BB-BEFB-32C1CC38C242}" destId="{45C4E646-1C8C-4D36-9285-94A3A104922D}" srcOrd="2" destOrd="0" parTransId="{77541073-C0C5-420E-B22E-02EF03EEDA34}" sibTransId="{17EF8F8D-3D24-49F4-A65B-F3A12D63FB14}"/>
    <dgm:cxn modelId="{2EE34A58-83D5-42CC-90A7-F1E70EB1C9BD}" srcId="{FCC48424-73B9-449A-AAC4-91C30D118043}" destId="{E2000D48-4AA3-4122-9DE7-5BF227AB898E}" srcOrd="0" destOrd="0" parTransId="{66AA6C3F-70D5-4839-A806-C3773F483491}" sibTransId="{501B4D9B-0AFF-4AE6-8C88-CF97BC100F4B}"/>
    <dgm:cxn modelId="{92D1C05A-0D32-4A35-B3FB-BB6FEB655876}" type="presOf" srcId="{1C68D86A-1256-4D06-B5C5-7A3BC8489B4F}" destId="{671E951E-1E56-482D-BFC0-D6051CFDDAE5}" srcOrd="0" destOrd="3" presId="urn:microsoft.com/office/officeart/2005/8/layout/hList1"/>
    <dgm:cxn modelId="{3F70A083-F131-4C65-A998-B77E01A32734}" type="presOf" srcId="{2580163C-FA4C-4957-8356-05FA8B032277}" destId="{9FA9ED87-224B-4B82-8C1D-28D49E58F14C}" srcOrd="0" destOrd="2" presId="urn:microsoft.com/office/officeart/2005/8/layout/hList1"/>
    <dgm:cxn modelId="{3906D08D-31B9-4243-92FD-34E8EFE859E9}" type="presOf" srcId="{7E71D574-9ABE-48F2-B69A-EEEB7B15DAB7}" destId="{CC40D96C-7952-4F6D-9382-80B7556F0B3A}" srcOrd="0" destOrd="0" presId="urn:microsoft.com/office/officeart/2005/8/layout/hList1"/>
    <dgm:cxn modelId="{AAF73C9D-3E9D-466F-8B8A-D2FDF9277B26}" srcId="{FCC48424-73B9-449A-AAC4-91C30D118043}" destId="{FA7333F0-1F27-4E08-BDA2-BC7F46F97284}" srcOrd="1" destOrd="0" parTransId="{867005D4-0385-4E55-A79C-57944F1DE1E7}" sibTransId="{3C4C1ABF-5E4F-4313-8654-F45A95C365D2}"/>
    <dgm:cxn modelId="{522FE3AC-7FD8-4387-BDED-B4A9538C32FD}" srcId="{FCC48424-73B9-449A-AAC4-91C30D118043}" destId="{1C68D86A-1256-4D06-B5C5-7A3BC8489B4F}" srcOrd="3" destOrd="0" parTransId="{56473660-E417-4143-B1D1-CBCFFAA8825A}" sibTransId="{9E5D69F4-74CF-459B-A754-9B3F8A35250C}"/>
    <dgm:cxn modelId="{881268BA-5D78-4B2A-906F-3B6446C20A47}" type="presOf" srcId="{FCC48424-73B9-449A-AAC4-91C30D118043}" destId="{386B82FF-7B16-48E7-8EBD-E1E79DC954AF}" srcOrd="0" destOrd="0" presId="urn:microsoft.com/office/officeart/2005/8/layout/hList1"/>
    <dgm:cxn modelId="{583013D1-C9E2-481D-80BE-4E7520EC4CF5}" type="presOf" srcId="{E2000D48-4AA3-4122-9DE7-5BF227AB898E}" destId="{671E951E-1E56-482D-BFC0-D6051CFDDAE5}" srcOrd="0" destOrd="0" presId="urn:microsoft.com/office/officeart/2005/8/layout/hList1"/>
    <dgm:cxn modelId="{596A59D9-AC7C-4F80-B2B7-4A2D8CC4CFC4}" type="presOf" srcId="{D9C1D636-061E-45BB-BEFB-32C1CC38C242}" destId="{92E305D2-3C49-406C-AFF2-CE58A7E50009}" srcOrd="0" destOrd="0" presId="urn:microsoft.com/office/officeart/2005/8/layout/hList1"/>
    <dgm:cxn modelId="{FB1A57EC-95C4-49B2-8AEA-A4E45A7C054B}" type="presOf" srcId="{100F8746-FB38-4BBB-BE4F-00375CFBBFA6}" destId="{671E951E-1E56-482D-BFC0-D6051CFDDAE5}" srcOrd="0" destOrd="5" presId="urn:microsoft.com/office/officeart/2005/8/layout/hList1"/>
    <dgm:cxn modelId="{8F6343F8-B76E-456F-8E44-630C6138F870}" type="presOf" srcId="{2BA6D9C6-985B-4462-8511-4A1F8A1C112B}" destId="{9FA9ED87-224B-4B82-8C1D-28D49E58F14C}" srcOrd="0" destOrd="1" presId="urn:microsoft.com/office/officeart/2005/8/layout/hList1"/>
    <dgm:cxn modelId="{7E4BCCF9-C2E0-464B-9310-CEBDAC3F2F09}" srcId="{7A45B487-DAAA-4E13-A5E2-0CA811D94674}" destId="{0D40E4B5-7A6A-411D-8EA6-FC94FE6E7C77}" srcOrd="0" destOrd="0" parTransId="{B6A4234F-C11B-45A7-A2E9-E3FA25FC0655}" sibTransId="{86EC17DE-B325-4298-8AB8-775024ABB24C}"/>
    <dgm:cxn modelId="{0DDCEA37-4A3F-4DA1-918D-FF79E9EBCF55}" type="presParOf" srcId="{92E305D2-3C49-406C-AFF2-CE58A7E50009}" destId="{53B8BDF1-79A8-41FE-8FE0-0F00DAF1F67D}" srcOrd="0" destOrd="0" presId="urn:microsoft.com/office/officeart/2005/8/layout/hList1"/>
    <dgm:cxn modelId="{CEEA34C4-0E36-4198-80BA-20C2D17D3628}" type="presParOf" srcId="{53B8BDF1-79A8-41FE-8FE0-0F00DAF1F67D}" destId="{90A79E74-6754-44F4-B4D0-217D25CF6174}" srcOrd="0" destOrd="0" presId="urn:microsoft.com/office/officeart/2005/8/layout/hList1"/>
    <dgm:cxn modelId="{B08F529E-4681-45C9-A0F6-1C64FF60E9B4}" type="presParOf" srcId="{53B8BDF1-79A8-41FE-8FE0-0F00DAF1F67D}" destId="{9FA9ED87-224B-4B82-8C1D-28D49E58F14C}" srcOrd="1" destOrd="0" presId="urn:microsoft.com/office/officeart/2005/8/layout/hList1"/>
    <dgm:cxn modelId="{F1B5126D-678B-4F08-91BE-CEBC924957F7}" type="presParOf" srcId="{92E305D2-3C49-406C-AFF2-CE58A7E50009}" destId="{08D5407E-3CA5-4486-8E78-49045A2DEE6A}" srcOrd="1" destOrd="0" presId="urn:microsoft.com/office/officeart/2005/8/layout/hList1"/>
    <dgm:cxn modelId="{08AEE7F0-900B-4A60-B6E5-36188EF4271C}" type="presParOf" srcId="{92E305D2-3C49-406C-AFF2-CE58A7E50009}" destId="{599D0607-C21F-436A-A9C0-2B645996D127}" srcOrd="2" destOrd="0" presId="urn:microsoft.com/office/officeart/2005/8/layout/hList1"/>
    <dgm:cxn modelId="{BA2A2CB8-AD0F-4CDA-B3D6-2AB784F522F5}" type="presParOf" srcId="{599D0607-C21F-436A-A9C0-2B645996D127}" destId="{386B82FF-7B16-48E7-8EBD-E1E79DC954AF}" srcOrd="0" destOrd="0" presId="urn:microsoft.com/office/officeart/2005/8/layout/hList1"/>
    <dgm:cxn modelId="{8534D741-E09C-429A-A83D-3772EC33D21E}" type="presParOf" srcId="{599D0607-C21F-436A-A9C0-2B645996D127}" destId="{671E951E-1E56-482D-BFC0-D6051CFDDAE5}" srcOrd="1" destOrd="0" presId="urn:microsoft.com/office/officeart/2005/8/layout/hList1"/>
    <dgm:cxn modelId="{49AF5241-DD95-4274-9611-D5ABDEB0535B}" type="presParOf" srcId="{92E305D2-3C49-406C-AFF2-CE58A7E50009}" destId="{3E000E95-09DC-4FF8-9F7F-D50B361635B8}" srcOrd="3" destOrd="0" presId="urn:microsoft.com/office/officeart/2005/8/layout/hList1"/>
    <dgm:cxn modelId="{C6BBF6FD-C01B-4ED3-B845-63AFD8A0F921}" type="presParOf" srcId="{92E305D2-3C49-406C-AFF2-CE58A7E50009}" destId="{D37B0E95-6620-42F7-9C9C-D106C520AC72}" srcOrd="4" destOrd="0" presId="urn:microsoft.com/office/officeart/2005/8/layout/hList1"/>
    <dgm:cxn modelId="{778FFE03-B8CF-4DAD-9AD9-B6618996C79E}" type="presParOf" srcId="{D37B0E95-6620-42F7-9C9C-D106C520AC72}" destId="{DDFDA0E5-377E-4D25-B2CC-BC2EA40988EE}" srcOrd="0" destOrd="0" presId="urn:microsoft.com/office/officeart/2005/8/layout/hList1"/>
    <dgm:cxn modelId="{6FE4362D-12FC-4C23-ADEA-E9B48B2BEEB5}" type="presParOf" srcId="{D37B0E95-6620-42F7-9C9C-D106C520AC72}" destId="{CC40D96C-7952-4F6D-9382-80B7556F0B3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FF1D65-3A60-4879-A937-3BE2A5BB912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D8FCDF36-6C5B-44B4-9390-81B4DD329B24}">
      <dgm:prSet phldrT="[Text]" custT="1"/>
      <dgm:spPr>
        <a:solidFill>
          <a:srgbClr val="B0B3AF">
            <a:alpha val="50000"/>
          </a:srgbClr>
        </a:solidFill>
      </dgm:spPr>
      <dgm:t>
        <a:bodyPr/>
        <a:lstStyle/>
        <a:p>
          <a:r>
            <a:rPr lang="en-US" sz="3600">
              <a:latin typeface="Source Sans Pro"/>
              <a:ea typeface="Source Sans Pro"/>
            </a:rPr>
            <a:t>July 1, 2024 – June 30, 2025</a:t>
          </a:r>
        </a:p>
      </dgm:t>
    </dgm:pt>
    <dgm:pt modelId="{4602D050-DB87-45D3-85DD-F1D62A75011C}" type="parTrans" cxnId="{5E1311B2-539B-4D5B-8705-BF758D1DAC8B}">
      <dgm:prSet/>
      <dgm:spPr/>
      <dgm:t>
        <a:bodyPr/>
        <a:lstStyle/>
        <a:p>
          <a:endParaRPr lang="en-US"/>
        </a:p>
      </dgm:t>
    </dgm:pt>
    <dgm:pt modelId="{60478D49-2F5B-465D-81E9-078B85C536A1}" type="sibTrans" cxnId="{5E1311B2-539B-4D5B-8705-BF758D1DAC8B}">
      <dgm:prSet/>
      <dgm:spPr/>
      <dgm:t>
        <a:bodyPr/>
        <a:lstStyle/>
        <a:p>
          <a:endParaRPr lang="en-US"/>
        </a:p>
      </dgm:t>
    </dgm:pt>
    <dgm:pt modelId="{5E1BEF2E-5FFB-4475-8C50-798B1A0905D2}">
      <dgm:prSet phldrT="[Text]"/>
      <dgm:spPr/>
      <dgm:t>
        <a:bodyPr/>
        <a:lstStyle/>
        <a:p>
          <a:pPr rtl="0"/>
          <a:r>
            <a:rPr lang="en-US">
              <a:latin typeface="Source Sans Pro"/>
              <a:ea typeface="Source Sans Pro"/>
            </a:rPr>
            <a:t>Currently rated programs will be offered a technical assistance visit</a:t>
          </a:r>
        </a:p>
      </dgm:t>
    </dgm:pt>
    <dgm:pt modelId="{81523152-D975-408D-AF06-4237A9D2E5C7}" type="parTrans" cxnId="{0122078A-5C07-4B25-A20E-8209C0058348}">
      <dgm:prSet/>
      <dgm:spPr/>
      <dgm:t>
        <a:bodyPr/>
        <a:lstStyle/>
        <a:p>
          <a:endParaRPr lang="en-US"/>
        </a:p>
      </dgm:t>
    </dgm:pt>
    <dgm:pt modelId="{A2B6BEF9-6676-486D-9AA5-A6222FC07619}" type="sibTrans" cxnId="{0122078A-5C07-4B25-A20E-8209C0058348}">
      <dgm:prSet/>
      <dgm:spPr/>
      <dgm:t>
        <a:bodyPr/>
        <a:lstStyle/>
        <a:p>
          <a:endParaRPr lang="en-US"/>
        </a:p>
      </dgm:t>
    </dgm:pt>
    <dgm:pt modelId="{64D363D8-408C-437C-86BB-D1DC7A916D7A}">
      <dgm:prSet phldrT="[Text]"/>
      <dgm:spPr>
        <a:solidFill>
          <a:srgbClr val="B0B3AF">
            <a:alpha val="50000"/>
          </a:srgbClr>
        </a:solidFill>
      </dgm:spPr>
      <dgm:t>
        <a:bodyPr/>
        <a:lstStyle/>
        <a:p>
          <a:r>
            <a:rPr lang="en-US">
              <a:latin typeface="Source Sans Pro"/>
              <a:ea typeface="Source Sans Pro"/>
            </a:rPr>
            <a:t>Beginning July 1, 2025</a:t>
          </a:r>
        </a:p>
      </dgm:t>
    </dgm:pt>
    <dgm:pt modelId="{6CEBC5DB-FDAB-4BA0-AFC2-47202E66856A}" type="parTrans" cxnId="{EF3A8739-E056-4F77-AA08-29136379D5CE}">
      <dgm:prSet/>
      <dgm:spPr/>
      <dgm:t>
        <a:bodyPr/>
        <a:lstStyle/>
        <a:p>
          <a:endParaRPr lang="en-US"/>
        </a:p>
      </dgm:t>
    </dgm:pt>
    <dgm:pt modelId="{FA487D00-7F50-4A02-8D68-878B4FC0E3B5}" type="sibTrans" cxnId="{EF3A8739-E056-4F77-AA08-29136379D5CE}">
      <dgm:prSet/>
      <dgm:spPr/>
      <dgm:t>
        <a:bodyPr/>
        <a:lstStyle/>
        <a:p>
          <a:endParaRPr lang="en-US"/>
        </a:p>
      </dgm:t>
    </dgm:pt>
    <dgm:pt modelId="{700784A4-2353-4B73-BBC8-E260D18B443C}">
      <dgm:prSet phldrT="[Text]"/>
      <dgm:spPr/>
      <dgm:t>
        <a:bodyPr/>
        <a:lstStyle/>
        <a:p>
          <a:pPr rtl="0"/>
          <a:r>
            <a:rPr lang="en-US">
              <a:latin typeface="Source Sans Pro"/>
              <a:ea typeface="Source Sans Pro"/>
            </a:rPr>
            <a:t>Bronze programs will receive a full on-site verification visit every other year</a:t>
          </a:r>
        </a:p>
      </dgm:t>
    </dgm:pt>
    <dgm:pt modelId="{ACD2B08A-99F2-4539-81A7-6B1C9E5F02ED}" type="parTrans" cxnId="{24142EE4-DE87-4FA1-ACCE-C26AB9DA2ECD}">
      <dgm:prSet/>
      <dgm:spPr/>
      <dgm:t>
        <a:bodyPr/>
        <a:lstStyle/>
        <a:p>
          <a:endParaRPr lang="en-US"/>
        </a:p>
      </dgm:t>
    </dgm:pt>
    <dgm:pt modelId="{2267DD09-089E-49CB-9395-C8A1A3F8C6A7}" type="sibTrans" cxnId="{24142EE4-DE87-4FA1-ACCE-C26AB9DA2ECD}">
      <dgm:prSet/>
      <dgm:spPr/>
      <dgm:t>
        <a:bodyPr/>
        <a:lstStyle/>
        <a:p>
          <a:endParaRPr lang="en-US"/>
        </a:p>
      </dgm:t>
    </dgm:pt>
    <dgm:pt modelId="{8FE87A0A-BEE9-4B0F-B34D-AB3E3A3A6FC4}">
      <dgm:prSet phldrT="[Text]"/>
      <dgm:spPr/>
      <dgm:t>
        <a:bodyPr/>
        <a:lstStyle/>
        <a:p>
          <a:pPr rtl="0"/>
          <a:r>
            <a:rPr lang="en-US">
              <a:latin typeface="Source Sans Pro"/>
              <a:ea typeface="Source Sans Pro"/>
            </a:rPr>
            <a:t>Silver and Gold rated programs will receive a full on-site verification visit every three years</a:t>
          </a:r>
        </a:p>
      </dgm:t>
    </dgm:pt>
    <dgm:pt modelId="{EFD12EC5-5C2F-4EF4-ABCD-F3301EA57987}" type="parTrans" cxnId="{BB68078D-24CE-4666-AFB3-51ACA778AA1E}">
      <dgm:prSet/>
      <dgm:spPr/>
      <dgm:t>
        <a:bodyPr/>
        <a:lstStyle/>
        <a:p>
          <a:endParaRPr lang="en-US"/>
        </a:p>
      </dgm:t>
    </dgm:pt>
    <dgm:pt modelId="{1251006B-67B1-4DEE-A593-CA392A532BDE}" type="sibTrans" cxnId="{BB68078D-24CE-4666-AFB3-51ACA778AA1E}">
      <dgm:prSet/>
      <dgm:spPr/>
      <dgm:t>
        <a:bodyPr/>
        <a:lstStyle/>
        <a:p>
          <a:endParaRPr lang="en-US"/>
        </a:p>
      </dgm:t>
    </dgm:pt>
    <dgm:pt modelId="{F5D48B20-B9A4-418D-B3C3-56668DFCC781}">
      <dgm:prSet phldr="0"/>
      <dgm:spPr/>
      <dgm:t>
        <a:bodyPr/>
        <a:lstStyle/>
        <a:p>
          <a:pPr rtl="0"/>
          <a:r>
            <a:rPr lang="en-US">
              <a:latin typeface="Source Sans Pro"/>
              <a:ea typeface="Source Sans Pro"/>
            </a:rPr>
            <a:t>Programs registering for an initial or change in rating will receive a verification visit</a:t>
          </a:r>
        </a:p>
      </dgm:t>
    </dgm:pt>
    <dgm:pt modelId="{C80F1C9A-9F8D-4FD3-9FB9-2FEEB77E24FD}" type="parTrans" cxnId="{498D9B3B-BC10-417E-A858-D2CD5805F79F}">
      <dgm:prSet/>
      <dgm:spPr/>
    </dgm:pt>
    <dgm:pt modelId="{C3170E7F-D117-4DD6-ADF4-F7DB15A28B57}" type="sibTrans" cxnId="{498D9B3B-BC10-417E-A858-D2CD5805F79F}">
      <dgm:prSet/>
      <dgm:spPr/>
    </dgm:pt>
    <dgm:pt modelId="{4238F91E-0470-4B02-A56B-73B98A722B3A}" type="pres">
      <dgm:prSet presAssocID="{F5FF1D65-3A60-4879-A937-3BE2A5BB9123}" presName="theList" presStyleCnt="0">
        <dgm:presLayoutVars>
          <dgm:dir/>
          <dgm:animLvl val="lvl"/>
          <dgm:resizeHandles val="exact"/>
        </dgm:presLayoutVars>
      </dgm:prSet>
      <dgm:spPr/>
    </dgm:pt>
    <dgm:pt modelId="{3B5D6CB5-4935-4FB5-B2E1-82511538014E}" type="pres">
      <dgm:prSet presAssocID="{D8FCDF36-6C5B-44B4-9390-81B4DD329B24}" presName="compNode" presStyleCnt="0"/>
      <dgm:spPr/>
    </dgm:pt>
    <dgm:pt modelId="{D539BF58-A193-4185-A902-DEE0ADFC6070}" type="pres">
      <dgm:prSet presAssocID="{D8FCDF36-6C5B-44B4-9390-81B4DD329B24}" presName="aNode" presStyleLbl="bgShp" presStyleIdx="0" presStyleCnt="2"/>
      <dgm:spPr/>
    </dgm:pt>
    <dgm:pt modelId="{1C2449C7-2762-4AF8-A390-94B11210B81C}" type="pres">
      <dgm:prSet presAssocID="{D8FCDF36-6C5B-44B4-9390-81B4DD329B24}" presName="textNode" presStyleLbl="bgShp" presStyleIdx="0" presStyleCnt="2"/>
      <dgm:spPr/>
    </dgm:pt>
    <dgm:pt modelId="{75B049DB-42D8-4AB2-B6C7-4AB5AC4404E3}" type="pres">
      <dgm:prSet presAssocID="{D8FCDF36-6C5B-44B4-9390-81B4DD329B24}" presName="compChildNode" presStyleCnt="0"/>
      <dgm:spPr/>
    </dgm:pt>
    <dgm:pt modelId="{A327DEC6-65B5-470E-8BD6-38318E5D8567}" type="pres">
      <dgm:prSet presAssocID="{D8FCDF36-6C5B-44B4-9390-81B4DD329B24}" presName="theInnerList" presStyleCnt="0"/>
      <dgm:spPr/>
    </dgm:pt>
    <dgm:pt modelId="{ABD2844B-57AE-4E9A-92AE-58C1BA98C2E6}" type="pres">
      <dgm:prSet presAssocID="{5E1BEF2E-5FFB-4475-8C50-798B1A0905D2}" presName="childNode" presStyleLbl="node1" presStyleIdx="0" presStyleCnt="4">
        <dgm:presLayoutVars>
          <dgm:bulletEnabled val="1"/>
        </dgm:presLayoutVars>
      </dgm:prSet>
      <dgm:spPr/>
    </dgm:pt>
    <dgm:pt modelId="{0B5FA849-EA6A-4179-8080-4D6D5DF2D900}" type="pres">
      <dgm:prSet presAssocID="{5E1BEF2E-5FFB-4475-8C50-798B1A0905D2}" presName="aSpace2" presStyleCnt="0"/>
      <dgm:spPr/>
    </dgm:pt>
    <dgm:pt modelId="{8E706CBF-A5AA-429A-8F47-6315C3B5FAED}" type="pres">
      <dgm:prSet presAssocID="{F5D48B20-B9A4-418D-B3C3-56668DFCC781}" presName="childNode" presStyleLbl="node1" presStyleIdx="1" presStyleCnt="4">
        <dgm:presLayoutVars>
          <dgm:bulletEnabled val="1"/>
        </dgm:presLayoutVars>
      </dgm:prSet>
      <dgm:spPr/>
    </dgm:pt>
    <dgm:pt modelId="{5507154B-0046-451B-B68B-7ACB69D9D5D0}" type="pres">
      <dgm:prSet presAssocID="{D8FCDF36-6C5B-44B4-9390-81B4DD329B24}" presName="aSpace" presStyleCnt="0"/>
      <dgm:spPr/>
    </dgm:pt>
    <dgm:pt modelId="{DF4F8BF7-B0EA-4BF5-A353-EA90BBE9792F}" type="pres">
      <dgm:prSet presAssocID="{64D363D8-408C-437C-86BB-D1DC7A916D7A}" presName="compNode" presStyleCnt="0"/>
      <dgm:spPr/>
    </dgm:pt>
    <dgm:pt modelId="{CBD15799-5CE1-4BD8-8018-29AB8128FFCE}" type="pres">
      <dgm:prSet presAssocID="{64D363D8-408C-437C-86BB-D1DC7A916D7A}" presName="aNode" presStyleLbl="bgShp" presStyleIdx="1" presStyleCnt="2"/>
      <dgm:spPr/>
    </dgm:pt>
    <dgm:pt modelId="{63E6F2EC-ED15-4E1C-92AB-0BDC4F703992}" type="pres">
      <dgm:prSet presAssocID="{64D363D8-408C-437C-86BB-D1DC7A916D7A}" presName="textNode" presStyleLbl="bgShp" presStyleIdx="1" presStyleCnt="2"/>
      <dgm:spPr/>
    </dgm:pt>
    <dgm:pt modelId="{5544B3DF-6BE2-4A68-8E25-0B43CE2D0E6D}" type="pres">
      <dgm:prSet presAssocID="{64D363D8-408C-437C-86BB-D1DC7A916D7A}" presName="compChildNode" presStyleCnt="0"/>
      <dgm:spPr/>
    </dgm:pt>
    <dgm:pt modelId="{1EF4FC26-382C-46C6-B52F-24542C7A9309}" type="pres">
      <dgm:prSet presAssocID="{64D363D8-408C-437C-86BB-D1DC7A916D7A}" presName="theInnerList" presStyleCnt="0"/>
      <dgm:spPr/>
    </dgm:pt>
    <dgm:pt modelId="{81BA873F-18CA-4F42-B519-6D7287D6EE5B}" type="pres">
      <dgm:prSet presAssocID="{700784A4-2353-4B73-BBC8-E260D18B443C}" presName="childNode" presStyleLbl="node1" presStyleIdx="2" presStyleCnt="4">
        <dgm:presLayoutVars>
          <dgm:bulletEnabled val="1"/>
        </dgm:presLayoutVars>
      </dgm:prSet>
      <dgm:spPr/>
    </dgm:pt>
    <dgm:pt modelId="{47DB0A3A-EA86-41AD-9761-9031563E1724}" type="pres">
      <dgm:prSet presAssocID="{700784A4-2353-4B73-BBC8-E260D18B443C}" presName="aSpace2" presStyleCnt="0"/>
      <dgm:spPr/>
    </dgm:pt>
    <dgm:pt modelId="{431F6B1F-44DD-40CC-9014-CF4A5E9302EF}" type="pres">
      <dgm:prSet presAssocID="{8FE87A0A-BEE9-4B0F-B34D-AB3E3A3A6FC4}" presName="childNode" presStyleLbl="node1" presStyleIdx="3" presStyleCnt="4">
        <dgm:presLayoutVars>
          <dgm:bulletEnabled val="1"/>
        </dgm:presLayoutVars>
      </dgm:prSet>
      <dgm:spPr/>
    </dgm:pt>
  </dgm:ptLst>
  <dgm:cxnLst>
    <dgm:cxn modelId="{EF3A8739-E056-4F77-AA08-29136379D5CE}" srcId="{F5FF1D65-3A60-4879-A937-3BE2A5BB9123}" destId="{64D363D8-408C-437C-86BB-D1DC7A916D7A}" srcOrd="1" destOrd="0" parTransId="{6CEBC5DB-FDAB-4BA0-AFC2-47202E66856A}" sibTransId="{FA487D00-7F50-4A02-8D68-878B4FC0E3B5}"/>
    <dgm:cxn modelId="{498D9B3B-BC10-417E-A858-D2CD5805F79F}" srcId="{D8FCDF36-6C5B-44B4-9390-81B4DD329B24}" destId="{F5D48B20-B9A4-418D-B3C3-56668DFCC781}" srcOrd="1" destOrd="0" parTransId="{C80F1C9A-9F8D-4FD3-9FB9-2FEEB77E24FD}" sibTransId="{C3170E7F-D117-4DD6-ADF4-F7DB15A28B57}"/>
    <dgm:cxn modelId="{90E9576E-2157-40B9-87CE-6F9FC2ED8312}" type="presOf" srcId="{64D363D8-408C-437C-86BB-D1DC7A916D7A}" destId="{CBD15799-5CE1-4BD8-8018-29AB8128FFCE}" srcOrd="0" destOrd="0" presId="urn:microsoft.com/office/officeart/2005/8/layout/lProcess2"/>
    <dgm:cxn modelId="{61046678-9EBF-4ACE-829F-2ED96D282619}" type="presOf" srcId="{700784A4-2353-4B73-BBC8-E260D18B443C}" destId="{81BA873F-18CA-4F42-B519-6D7287D6EE5B}" srcOrd="0" destOrd="0" presId="urn:microsoft.com/office/officeart/2005/8/layout/lProcess2"/>
    <dgm:cxn modelId="{8FE9387C-3D17-4CB3-8335-711C01DAFB6A}" type="presOf" srcId="{8FE87A0A-BEE9-4B0F-B34D-AB3E3A3A6FC4}" destId="{431F6B1F-44DD-40CC-9014-CF4A5E9302EF}" srcOrd="0" destOrd="0" presId="urn:microsoft.com/office/officeart/2005/8/layout/lProcess2"/>
    <dgm:cxn modelId="{37904086-5289-4EF0-90C0-B968DBF20D69}" type="presOf" srcId="{F5FF1D65-3A60-4879-A937-3BE2A5BB9123}" destId="{4238F91E-0470-4B02-A56B-73B98A722B3A}" srcOrd="0" destOrd="0" presId="urn:microsoft.com/office/officeart/2005/8/layout/lProcess2"/>
    <dgm:cxn modelId="{50920089-CB6F-4970-A19B-310501B0291F}" type="presOf" srcId="{F5D48B20-B9A4-418D-B3C3-56668DFCC781}" destId="{8E706CBF-A5AA-429A-8F47-6315C3B5FAED}" srcOrd="0" destOrd="0" presId="urn:microsoft.com/office/officeart/2005/8/layout/lProcess2"/>
    <dgm:cxn modelId="{0122078A-5C07-4B25-A20E-8209C0058348}" srcId="{D8FCDF36-6C5B-44B4-9390-81B4DD329B24}" destId="{5E1BEF2E-5FFB-4475-8C50-798B1A0905D2}" srcOrd="0" destOrd="0" parTransId="{81523152-D975-408D-AF06-4237A9D2E5C7}" sibTransId="{A2B6BEF9-6676-486D-9AA5-A6222FC07619}"/>
    <dgm:cxn modelId="{BB68078D-24CE-4666-AFB3-51ACA778AA1E}" srcId="{64D363D8-408C-437C-86BB-D1DC7A916D7A}" destId="{8FE87A0A-BEE9-4B0F-B34D-AB3E3A3A6FC4}" srcOrd="1" destOrd="0" parTransId="{EFD12EC5-5C2F-4EF4-ABCD-F3301EA57987}" sibTransId="{1251006B-67B1-4DEE-A593-CA392A532BDE}"/>
    <dgm:cxn modelId="{E44459A0-06B0-49D3-884D-ED1B4BE3493F}" type="presOf" srcId="{D8FCDF36-6C5B-44B4-9390-81B4DD329B24}" destId="{D539BF58-A193-4185-A902-DEE0ADFC6070}" srcOrd="0" destOrd="0" presId="urn:microsoft.com/office/officeart/2005/8/layout/lProcess2"/>
    <dgm:cxn modelId="{D5563EAF-B0A7-4F83-9225-A9C9843D50C4}" type="presOf" srcId="{64D363D8-408C-437C-86BB-D1DC7A916D7A}" destId="{63E6F2EC-ED15-4E1C-92AB-0BDC4F703992}" srcOrd="1" destOrd="0" presId="urn:microsoft.com/office/officeart/2005/8/layout/lProcess2"/>
    <dgm:cxn modelId="{5E1311B2-539B-4D5B-8705-BF758D1DAC8B}" srcId="{F5FF1D65-3A60-4879-A937-3BE2A5BB9123}" destId="{D8FCDF36-6C5B-44B4-9390-81B4DD329B24}" srcOrd="0" destOrd="0" parTransId="{4602D050-DB87-45D3-85DD-F1D62A75011C}" sibTransId="{60478D49-2F5B-465D-81E9-078B85C536A1}"/>
    <dgm:cxn modelId="{7067DFDB-9C25-4BF8-8836-A5CA86C9F712}" type="presOf" srcId="{5E1BEF2E-5FFB-4475-8C50-798B1A0905D2}" destId="{ABD2844B-57AE-4E9A-92AE-58C1BA98C2E6}" srcOrd="0" destOrd="0" presId="urn:microsoft.com/office/officeart/2005/8/layout/lProcess2"/>
    <dgm:cxn modelId="{D42970E0-3C4D-439D-88CC-EA2420BCA18E}" type="presOf" srcId="{D8FCDF36-6C5B-44B4-9390-81B4DD329B24}" destId="{1C2449C7-2762-4AF8-A390-94B11210B81C}" srcOrd="1" destOrd="0" presId="urn:microsoft.com/office/officeart/2005/8/layout/lProcess2"/>
    <dgm:cxn modelId="{24142EE4-DE87-4FA1-ACCE-C26AB9DA2ECD}" srcId="{64D363D8-408C-437C-86BB-D1DC7A916D7A}" destId="{700784A4-2353-4B73-BBC8-E260D18B443C}" srcOrd="0" destOrd="0" parTransId="{ACD2B08A-99F2-4539-81A7-6B1C9E5F02ED}" sibTransId="{2267DD09-089E-49CB-9395-C8A1A3F8C6A7}"/>
    <dgm:cxn modelId="{05D89E70-5357-4BD6-8F16-897992E21700}" type="presParOf" srcId="{4238F91E-0470-4B02-A56B-73B98A722B3A}" destId="{3B5D6CB5-4935-4FB5-B2E1-82511538014E}" srcOrd="0" destOrd="0" presId="urn:microsoft.com/office/officeart/2005/8/layout/lProcess2"/>
    <dgm:cxn modelId="{9F8CE27A-DAAF-4DEB-9C19-944786BA55CD}" type="presParOf" srcId="{3B5D6CB5-4935-4FB5-B2E1-82511538014E}" destId="{D539BF58-A193-4185-A902-DEE0ADFC6070}" srcOrd="0" destOrd="0" presId="urn:microsoft.com/office/officeart/2005/8/layout/lProcess2"/>
    <dgm:cxn modelId="{65B03588-CBBA-459C-A50C-91AA56751D30}" type="presParOf" srcId="{3B5D6CB5-4935-4FB5-B2E1-82511538014E}" destId="{1C2449C7-2762-4AF8-A390-94B11210B81C}" srcOrd="1" destOrd="0" presId="urn:microsoft.com/office/officeart/2005/8/layout/lProcess2"/>
    <dgm:cxn modelId="{DCE92C7F-88E9-4D8D-A830-166EFDE8DE28}" type="presParOf" srcId="{3B5D6CB5-4935-4FB5-B2E1-82511538014E}" destId="{75B049DB-42D8-4AB2-B6C7-4AB5AC4404E3}" srcOrd="2" destOrd="0" presId="urn:microsoft.com/office/officeart/2005/8/layout/lProcess2"/>
    <dgm:cxn modelId="{3F0BB3E5-4435-4340-8FF9-8F6F0FCB3CDD}" type="presParOf" srcId="{75B049DB-42D8-4AB2-B6C7-4AB5AC4404E3}" destId="{A327DEC6-65B5-470E-8BD6-38318E5D8567}" srcOrd="0" destOrd="0" presId="urn:microsoft.com/office/officeart/2005/8/layout/lProcess2"/>
    <dgm:cxn modelId="{9563B1E0-0652-4CE3-8001-C333E18BA266}" type="presParOf" srcId="{A327DEC6-65B5-470E-8BD6-38318E5D8567}" destId="{ABD2844B-57AE-4E9A-92AE-58C1BA98C2E6}" srcOrd="0" destOrd="0" presId="urn:microsoft.com/office/officeart/2005/8/layout/lProcess2"/>
    <dgm:cxn modelId="{28D4BEA8-949B-41F0-A286-3122B8F9AEFB}" type="presParOf" srcId="{A327DEC6-65B5-470E-8BD6-38318E5D8567}" destId="{0B5FA849-EA6A-4179-8080-4D6D5DF2D900}" srcOrd="1" destOrd="0" presId="urn:microsoft.com/office/officeart/2005/8/layout/lProcess2"/>
    <dgm:cxn modelId="{CCBD4E54-1A5B-4A77-92A2-A3CDC48A5C49}" type="presParOf" srcId="{A327DEC6-65B5-470E-8BD6-38318E5D8567}" destId="{8E706CBF-A5AA-429A-8F47-6315C3B5FAED}" srcOrd="2" destOrd="0" presId="urn:microsoft.com/office/officeart/2005/8/layout/lProcess2"/>
    <dgm:cxn modelId="{01DA678E-FE1D-4529-AFC9-21F240DA6F7C}" type="presParOf" srcId="{4238F91E-0470-4B02-A56B-73B98A722B3A}" destId="{5507154B-0046-451B-B68B-7ACB69D9D5D0}" srcOrd="1" destOrd="0" presId="urn:microsoft.com/office/officeart/2005/8/layout/lProcess2"/>
    <dgm:cxn modelId="{B86A5F8B-EF01-4EBA-9E66-23B794359587}" type="presParOf" srcId="{4238F91E-0470-4B02-A56B-73B98A722B3A}" destId="{DF4F8BF7-B0EA-4BF5-A353-EA90BBE9792F}" srcOrd="2" destOrd="0" presId="urn:microsoft.com/office/officeart/2005/8/layout/lProcess2"/>
    <dgm:cxn modelId="{225D6581-87FB-428D-A958-5B67D441353D}" type="presParOf" srcId="{DF4F8BF7-B0EA-4BF5-A353-EA90BBE9792F}" destId="{CBD15799-5CE1-4BD8-8018-29AB8128FFCE}" srcOrd="0" destOrd="0" presId="urn:microsoft.com/office/officeart/2005/8/layout/lProcess2"/>
    <dgm:cxn modelId="{507C2F39-5D18-42FC-A246-692FB1F04315}" type="presParOf" srcId="{DF4F8BF7-B0EA-4BF5-A353-EA90BBE9792F}" destId="{63E6F2EC-ED15-4E1C-92AB-0BDC4F703992}" srcOrd="1" destOrd="0" presId="urn:microsoft.com/office/officeart/2005/8/layout/lProcess2"/>
    <dgm:cxn modelId="{E81B7FAE-BC20-4738-912D-E26D33F6FA7D}" type="presParOf" srcId="{DF4F8BF7-B0EA-4BF5-A353-EA90BBE9792F}" destId="{5544B3DF-6BE2-4A68-8E25-0B43CE2D0E6D}" srcOrd="2" destOrd="0" presId="urn:microsoft.com/office/officeart/2005/8/layout/lProcess2"/>
    <dgm:cxn modelId="{25C7D799-1F8E-478E-ABEB-7EF03577F87B}" type="presParOf" srcId="{5544B3DF-6BE2-4A68-8E25-0B43CE2D0E6D}" destId="{1EF4FC26-382C-46C6-B52F-24542C7A9309}" srcOrd="0" destOrd="0" presId="urn:microsoft.com/office/officeart/2005/8/layout/lProcess2"/>
    <dgm:cxn modelId="{D9649489-B6A8-47E7-8785-9D0C821B0534}" type="presParOf" srcId="{1EF4FC26-382C-46C6-B52F-24542C7A9309}" destId="{81BA873F-18CA-4F42-B519-6D7287D6EE5B}" srcOrd="0" destOrd="0" presId="urn:microsoft.com/office/officeart/2005/8/layout/lProcess2"/>
    <dgm:cxn modelId="{F4A2CBF4-D8D9-4148-8383-242566B1E2F4}" type="presParOf" srcId="{1EF4FC26-382C-46C6-B52F-24542C7A9309}" destId="{47DB0A3A-EA86-41AD-9761-9031563E1724}" srcOrd="1" destOrd="0" presId="urn:microsoft.com/office/officeart/2005/8/layout/lProcess2"/>
    <dgm:cxn modelId="{EA764C8D-8F1F-448E-B654-094729E75052}" type="presParOf" srcId="{1EF4FC26-382C-46C6-B52F-24542C7A9309}" destId="{431F6B1F-44DD-40CC-9014-CF4A5E9302EF}" srcOrd="2"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79E74-6754-44F4-B4D0-217D25CF6174}">
      <dsp:nvSpPr>
        <dsp:cNvPr id="0" name=""/>
        <dsp:cNvSpPr/>
      </dsp:nvSpPr>
      <dsp:spPr>
        <a:xfrm>
          <a:off x="0" y="632017"/>
          <a:ext cx="2476500" cy="990600"/>
        </a:xfrm>
        <a:prstGeom prst="rect">
          <a:avLst/>
        </a:prstGeom>
        <a:solidFill>
          <a:schemeClr val="bg1"/>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0" y="632017"/>
        <a:ext cx="2476500" cy="990600"/>
      </dsp:txXfrm>
    </dsp:sp>
    <dsp:sp modelId="{9FA9ED87-224B-4B82-8C1D-28D49E58F14C}">
      <dsp:nvSpPr>
        <dsp:cNvPr id="0" name=""/>
        <dsp:cNvSpPr/>
      </dsp:nvSpPr>
      <dsp:spPr>
        <a:xfrm>
          <a:off x="0" y="1611349"/>
          <a:ext cx="2476500" cy="3710458"/>
        </a:xfrm>
        <a:prstGeom prst="rect">
          <a:avLst/>
        </a:prstGeom>
        <a:solidFill>
          <a:srgbClr val="AF5919">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Obtain and implement for all infant, toddler and preschool aged children a comprehensive research-based curriculum that is aligned with the ELDS and the Science of Reading.</a:t>
          </a:r>
        </a:p>
        <a:p>
          <a:pPr marL="171450" lvl="1" indent="-171450" algn="l" defTabSz="711200">
            <a:lnSpc>
              <a:spcPct val="90000"/>
            </a:lnSpc>
            <a:spcBef>
              <a:spcPct val="0"/>
            </a:spcBef>
            <a:spcAft>
              <a:spcPct val="15000"/>
            </a:spcAft>
            <a:buChar char="•"/>
          </a:pPr>
          <a:endParaRPr lang="en-US" sz="1600" kern="1200"/>
        </a:p>
        <a:p>
          <a:pPr marL="171450" lvl="1" indent="-171450" algn="l" defTabSz="711200">
            <a:lnSpc>
              <a:spcPct val="90000"/>
            </a:lnSpc>
            <a:spcBef>
              <a:spcPct val="0"/>
            </a:spcBef>
            <a:spcAft>
              <a:spcPct val="15000"/>
            </a:spcAft>
            <a:buChar char="•"/>
          </a:pPr>
          <a:r>
            <a:rPr lang="en-US" sz="1600" kern="1200"/>
            <a:t>SA: Classrooms provide activities that are aligned with the Ohio K-12 Learning Standards</a:t>
          </a:r>
        </a:p>
      </dsp:txBody>
      <dsp:txXfrm>
        <a:off x="0" y="1611349"/>
        <a:ext cx="2476500" cy="3710458"/>
      </dsp:txXfrm>
    </dsp:sp>
    <dsp:sp modelId="{386B82FF-7B16-48E7-8EBD-E1E79DC954AF}">
      <dsp:nvSpPr>
        <dsp:cNvPr id="0" name=""/>
        <dsp:cNvSpPr/>
      </dsp:nvSpPr>
      <dsp:spPr>
        <a:xfrm>
          <a:off x="2825750" y="670805"/>
          <a:ext cx="2476500" cy="928810"/>
        </a:xfrm>
        <a:prstGeom prst="rect">
          <a:avLst/>
        </a:prstGeom>
        <a:solidFill>
          <a:schemeClr val="bg1"/>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2825750" y="670805"/>
        <a:ext cx="2476500" cy="928810"/>
      </dsp:txXfrm>
    </dsp:sp>
    <dsp:sp modelId="{671E951E-1E56-482D-BFC0-D6051CFDDAE5}">
      <dsp:nvSpPr>
        <dsp:cNvPr id="0" name=""/>
        <dsp:cNvSpPr/>
      </dsp:nvSpPr>
      <dsp:spPr>
        <a:xfrm>
          <a:off x="2825750" y="1606023"/>
          <a:ext cx="2476500" cy="3683491"/>
        </a:xfrm>
        <a:prstGeom prst="rect">
          <a:avLst/>
        </a:prstGeom>
        <a:solidFill>
          <a:schemeClr val="tx2">
            <a:lumMod val="60000"/>
            <a:lumOff val="4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Complete a comprehensive formal child assessment aligned to the ELDS for all infant, toddler, and preschool aged children twice annually.</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2825750" y="1606023"/>
        <a:ext cx="2476500" cy="3683491"/>
      </dsp:txXfrm>
    </dsp:sp>
    <dsp:sp modelId="{DDFDA0E5-377E-4D25-B2CC-BC2EA40988EE}">
      <dsp:nvSpPr>
        <dsp:cNvPr id="0" name=""/>
        <dsp:cNvSpPr/>
      </dsp:nvSpPr>
      <dsp:spPr>
        <a:xfrm>
          <a:off x="5629692" y="656617"/>
          <a:ext cx="2476500" cy="990600"/>
        </a:xfrm>
        <a:prstGeom prst="rect">
          <a:avLst/>
        </a:prstGeom>
        <a:solidFill>
          <a:schemeClr val="bg1"/>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1592" tIns="166624" rIns="291592" bIns="166624" numCol="1" spcCol="1270" anchor="ctr" anchorCtr="0">
          <a:noAutofit/>
        </a:bodyPr>
        <a:lstStyle/>
        <a:p>
          <a:pPr marL="0" lvl="0" indent="0" algn="ctr" defTabSz="1822450">
            <a:lnSpc>
              <a:spcPct val="90000"/>
            </a:lnSpc>
            <a:spcBef>
              <a:spcPct val="0"/>
            </a:spcBef>
            <a:spcAft>
              <a:spcPct val="35000"/>
            </a:spcAft>
            <a:buNone/>
          </a:pPr>
          <a:endParaRPr lang="en-US" sz="4100" kern="1200"/>
        </a:p>
      </dsp:txBody>
      <dsp:txXfrm>
        <a:off x="5629692" y="656617"/>
        <a:ext cx="2476500" cy="990600"/>
      </dsp:txXfrm>
    </dsp:sp>
    <dsp:sp modelId="{CC40D96C-7952-4F6D-9382-80B7556F0B3A}">
      <dsp:nvSpPr>
        <dsp:cNvPr id="0" name=""/>
        <dsp:cNvSpPr/>
      </dsp:nvSpPr>
      <dsp:spPr>
        <a:xfrm>
          <a:off x="5621916" y="1633119"/>
          <a:ext cx="2476500" cy="3621213"/>
        </a:xfrm>
        <a:prstGeom prst="rect">
          <a:avLst/>
        </a:prstGeom>
        <a:solidFill>
          <a:srgbClr val="D1AC4F">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Provide intentional and purposeful activities as determined from the child assessments.</a:t>
          </a:r>
        </a:p>
        <a:p>
          <a:pPr marL="171450" lvl="1" indent="-171450" algn="l" defTabSz="711200">
            <a:lnSpc>
              <a:spcPct val="90000"/>
            </a:lnSpc>
            <a:spcBef>
              <a:spcPct val="0"/>
            </a:spcBef>
            <a:spcAft>
              <a:spcPct val="15000"/>
            </a:spcAft>
            <a:buChar char="•"/>
          </a:pPr>
          <a:endParaRPr lang="en-US" sz="1600" kern="1200" dirty="0"/>
        </a:p>
        <a:p>
          <a:pPr marL="171450" lvl="1" indent="-171450" algn="l" defTabSz="711200">
            <a:lnSpc>
              <a:spcPct val="90000"/>
            </a:lnSpc>
            <a:spcBef>
              <a:spcPct val="0"/>
            </a:spcBef>
            <a:spcAft>
              <a:spcPct val="15000"/>
            </a:spcAft>
            <a:buChar char="•"/>
          </a:pPr>
          <a:r>
            <a:rPr lang="en-US" sz="1600" kern="1200" dirty="0"/>
            <a:t>Utilize assessment results to adjust and refine instruction.</a:t>
          </a:r>
        </a:p>
      </dsp:txBody>
      <dsp:txXfrm>
        <a:off x="5621916" y="1633119"/>
        <a:ext cx="2476500" cy="3621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79E74-6754-44F4-B4D0-217D25CF6174}">
      <dsp:nvSpPr>
        <dsp:cNvPr id="0" name=""/>
        <dsp:cNvSpPr/>
      </dsp:nvSpPr>
      <dsp:spPr>
        <a:xfrm>
          <a:off x="0" y="492756"/>
          <a:ext cx="2476500" cy="990600"/>
        </a:xfrm>
        <a:prstGeom prst="rect">
          <a:avLst/>
        </a:prstGeom>
        <a:solidFill>
          <a:schemeClr val="bg1"/>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endParaRPr lang="en-US" sz="4400" kern="1200"/>
        </a:p>
      </dsp:txBody>
      <dsp:txXfrm>
        <a:off x="0" y="492756"/>
        <a:ext cx="2476500" cy="990600"/>
      </dsp:txXfrm>
    </dsp:sp>
    <dsp:sp modelId="{9FA9ED87-224B-4B82-8C1D-28D49E58F14C}">
      <dsp:nvSpPr>
        <dsp:cNvPr id="0" name=""/>
        <dsp:cNvSpPr/>
      </dsp:nvSpPr>
      <dsp:spPr>
        <a:xfrm>
          <a:off x="0" y="1453075"/>
          <a:ext cx="2476500" cy="3857655"/>
        </a:xfrm>
        <a:prstGeom prst="rect">
          <a:avLst/>
        </a:prstGeom>
        <a:solidFill>
          <a:srgbClr val="AF5919">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Administer or confirm completion of a comprehensive screening tool within sixty days of enrollment for newly enrolled children and annually for all children.</a:t>
          </a:r>
        </a:p>
        <a:p>
          <a:pPr marL="114300" lvl="1" indent="-114300" algn="l" defTabSz="622300">
            <a:lnSpc>
              <a:spcPct val="90000"/>
            </a:lnSpc>
            <a:spcBef>
              <a:spcPct val="0"/>
            </a:spcBef>
            <a:spcAft>
              <a:spcPct val="15000"/>
            </a:spcAft>
            <a:buChar char="•"/>
          </a:pPr>
          <a:endParaRPr lang="en-US" sz="1400" kern="1200"/>
        </a:p>
        <a:p>
          <a:pPr marL="171450" lvl="1" indent="-171450" algn="l" defTabSz="711200">
            <a:lnSpc>
              <a:spcPct val="90000"/>
            </a:lnSpc>
            <a:spcBef>
              <a:spcPct val="0"/>
            </a:spcBef>
            <a:spcAft>
              <a:spcPct val="15000"/>
            </a:spcAft>
            <a:buChar char="•"/>
          </a:pPr>
          <a:r>
            <a:rPr lang="en-US" sz="1600" kern="1200"/>
            <a:t>Share or confirm results with families within thirty days following the completion of the screening </a:t>
          </a:r>
        </a:p>
      </dsp:txBody>
      <dsp:txXfrm>
        <a:off x="0" y="1453075"/>
        <a:ext cx="2476500" cy="3857655"/>
      </dsp:txXfrm>
    </dsp:sp>
    <dsp:sp modelId="{386B82FF-7B16-48E7-8EBD-E1E79DC954AF}">
      <dsp:nvSpPr>
        <dsp:cNvPr id="0" name=""/>
        <dsp:cNvSpPr/>
      </dsp:nvSpPr>
      <dsp:spPr>
        <a:xfrm>
          <a:off x="2825750" y="464928"/>
          <a:ext cx="2476500" cy="990600"/>
        </a:xfrm>
        <a:prstGeom prst="rect">
          <a:avLst/>
        </a:prstGeom>
        <a:solidFill>
          <a:schemeClr val="bg1"/>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2825750" y="464928"/>
        <a:ext cx="2476500" cy="990600"/>
      </dsp:txXfrm>
    </dsp:sp>
    <dsp:sp modelId="{671E951E-1E56-482D-BFC0-D6051CFDDAE5}">
      <dsp:nvSpPr>
        <dsp:cNvPr id="0" name=""/>
        <dsp:cNvSpPr/>
      </dsp:nvSpPr>
      <dsp:spPr>
        <a:xfrm>
          <a:off x="2825750" y="1463614"/>
          <a:ext cx="2476500" cy="3869078"/>
        </a:xfrm>
        <a:prstGeom prst="rect">
          <a:avLst/>
        </a:prstGeom>
        <a:solidFill>
          <a:schemeClr val="tx2">
            <a:lumMod val="60000"/>
            <a:lumOff val="40000"/>
            <a:alpha val="9000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Refer families, whose children had an identified need, within sixty days from the date of the completed screening.</a:t>
          </a:r>
        </a:p>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endParaRPr lang="en-US" sz="1400" kern="1200"/>
        </a:p>
        <a:p>
          <a:pPr marL="114300" lvl="1" indent="-114300" algn="l" defTabSz="622300">
            <a:lnSpc>
              <a:spcPct val="90000"/>
            </a:lnSpc>
            <a:spcBef>
              <a:spcPct val="0"/>
            </a:spcBef>
            <a:spcAft>
              <a:spcPct val="15000"/>
            </a:spcAft>
            <a:buChar char="•"/>
          </a:pPr>
          <a:endParaRPr lang="en-US" sz="1400" kern="1200"/>
        </a:p>
      </dsp:txBody>
      <dsp:txXfrm>
        <a:off x="2825750" y="1463614"/>
        <a:ext cx="2476500" cy="3869078"/>
      </dsp:txXfrm>
    </dsp:sp>
    <dsp:sp modelId="{DDFDA0E5-377E-4D25-B2CC-BC2EA40988EE}">
      <dsp:nvSpPr>
        <dsp:cNvPr id="0" name=""/>
        <dsp:cNvSpPr/>
      </dsp:nvSpPr>
      <dsp:spPr>
        <a:xfrm>
          <a:off x="5623600" y="506890"/>
          <a:ext cx="2476500" cy="990600"/>
        </a:xfrm>
        <a:prstGeom prst="rect">
          <a:avLst/>
        </a:prstGeom>
        <a:solidFill>
          <a:schemeClr val="bg1"/>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endParaRPr lang="en-US" sz="4400" kern="1200" dirty="0"/>
        </a:p>
      </dsp:txBody>
      <dsp:txXfrm>
        <a:off x="5623600" y="506890"/>
        <a:ext cx="2476500" cy="990600"/>
      </dsp:txXfrm>
    </dsp:sp>
    <dsp:sp modelId="{CC40D96C-7952-4F6D-9382-80B7556F0B3A}">
      <dsp:nvSpPr>
        <dsp:cNvPr id="0" name=""/>
        <dsp:cNvSpPr/>
      </dsp:nvSpPr>
      <dsp:spPr>
        <a:xfrm>
          <a:off x="5629692" y="1519526"/>
          <a:ext cx="2476500" cy="3813166"/>
        </a:xfrm>
        <a:prstGeom prst="rect">
          <a:avLst/>
        </a:prstGeom>
        <a:solidFill>
          <a:srgbClr val="D1AC4F">
            <a:alpha val="90000"/>
          </a:srgb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a:t>Follow-up with families within thirty days from date of referral to determine if the child’s needs are being met for services.</a:t>
          </a:r>
        </a:p>
      </dsp:txBody>
      <dsp:txXfrm>
        <a:off x="5629692" y="1519526"/>
        <a:ext cx="2476500" cy="38131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39BF58-A193-4185-A902-DEE0ADFC6070}">
      <dsp:nvSpPr>
        <dsp:cNvPr id="0" name=""/>
        <dsp:cNvSpPr/>
      </dsp:nvSpPr>
      <dsp:spPr>
        <a:xfrm>
          <a:off x="5131" y="0"/>
          <a:ext cx="4935952" cy="4669751"/>
        </a:xfrm>
        <a:prstGeom prst="roundRect">
          <a:avLst>
            <a:gd name="adj" fmla="val 10000"/>
          </a:avLst>
        </a:prstGeom>
        <a:solidFill>
          <a:srgbClr val="B0B3AF">
            <a:alpha val="5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latin typeface="Source Sans Pro"/>
              <a:ea typeface="Source Sans Pro"/>
            </a:rPr>
            <a:t>July 1, 2024 – June 30, 2025</a:t>
          </a:r>
        </a:p>
      </dsp:txBody>
      <dsp:txXfrm>
        <a:off x="5131" y="0"/>
        <a:ext cx="4935952" cy="1400925"/>
      </dsp:txXfrm>
    </dsp:sp>
    <dsp:sp modelId="{ABD2844B-57AE-4E9A-92AE-58C1BA98C2E6}">
      <dsp:nvSpPr>
        <dsp:cNvPr id="0" name=""/>
        <dsp:cNvSpPr/>
      </dsp:nvSpPr>
      <dsp:spPr>
        <a:xfrm>
          <a:off x="498726" y="1402293"/>
          <a:ext cx="3948762" cy="14079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rtl="0">
            <a:lnSpc>
              <a:spcPct val="90000"/>
            </a:lnSpc>
            <a:spcBef>
              <a:spcPct val="0"/>
            </a:spcBef>
            <a:spcAft>
              <a:spcPct val="35000"/>
            </a:spcAft>
            <a:buNone/>
          </a:pPr>
          <a:r>
            <a:rPr lang="en-US" sz="2100" kern="1200">
              <a:latin typeface="Source Sans Pro"/>
              <a:ea typeface="Source Sans Pro"/>
            </a:rPr>
            <a:t>Currently rated programs will be offered a technical assistance visit</a:t>
          </a:r>
        </a:p>
      </dsp:txBody>
      <dsp:txXfrm>
        <a:off x="539965" y="1443532"/>
        <a:ext cx="3866284" cy="1325515"/>
      </dsp:txXfrm>
    </dsp:sp>
    <dsp:sp modelId="{8E706CBF-A5AA-429A-8F47-6315C3B5FAED}">
      <dsp:nvSpPr>
        <dsp:cNvPr id="0" name=""/>
        <dsp:cNvSpPr/>
      </dsp:nvSpPr>
      <dsp:spPr>
        <a:xfrm>
          <a:off x="498726" y="3026901"/>
          <a:ext cx="3948762" cy="14079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rtl="0">
            <a:lnSpc>
              <a:spcPct val="90000"/>
            </a:lnSpc>
            <a:spcBef>
              <a:spcPct val="0"/>
            </a:spcBef>
            <a:spcAft>
              <a:spcPct val="35000"/>
            </a:spcAft>
            <a:buNone/>
          </a:pPr>
          <a:r>
            <a:rPr lang="en-US" sz="2100" kern="1200">
              <a:latin typeface="Source Sans Pro"/>
              <a:ea typeface="Source Sans Pro"/>
            </a:rPr>
            <a:t>Programs registering for an initial or change in rating will receive a verification visit</a:t>
          </a:r>
        </a:p>
      </dsp:txBody>
      <dsp:txXfrm>
        <a:off x="539965" y="3068140"/>
        <a:ext cx="3866284" cy="1325515"/>
      </dsp:txXfrm>
    </dsp:sp>
    <dsp:sp modelId="{CBD15799-5CE1-4BD8-8018-29AB8128FFCE}">
      <dsp:nvSpPr>
        <dsp:cNvPr id="0" name=""/>
        <dsp:cNvSpPr/>
      </dsp:nvSpPr>
      <dsp:spPr>
        <a:xfrm>
          <a:off x="5311280" y="0"/>
          <a:ext cx="4935952" cy="4669751"/>
        </a:xfrm>
        <a:prstGeom prst="roundRect">
          <a:avLst>
            <a:gd name="adj" fmla="val 10000"/>
          </a:avLst>
        </a:prstGeom>
        <a:solidFill>
          <a:srgbClr val="B0B3AF">
            <a:alpha val="50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a:latin typeface="Source Sans Pro"/>
              <a:ea typeface="Source Sans Pro"/>
            </a:rPr>
            <a:t>Beginning July 1, 2025</a:t>
          </a:r>
        </a:p>
      </dsp:txBody>
      <dsp:txXfrm>
        <a:off x="5311280" y="0"/>
        <a:ext cx="4935952" cy="1400925"/>
      </dsp:txXfrm>
    </dsp:sp>
    <dsp:sp modelId="{81BA873F-18CA-4F42-B519-6D7287D6EE5B}">
      <dsp:nvSpPr>
        <dsp:cNvPr id="0" name=""/>
        <dsp:cNvSpPr/>
      </dsp:nvSpPr>
      <dsp:spPr>
        <a:xfrm>
          <a:off x="5804875" y="1402293"/>
          <a:ext cx="3948762" cy="14079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rtl="0">
            <a:lnSpc>
              <a:spcPct val="90000"/>
            </a:lnSpc>
            <a:spcBef>
              <a:spcPct val="0"/>
            </a:spcBef>
            <a:spcAft>
              <a:spcPct val="35000"/>
            </a:spcAft>
            <a:buNone/>
          </a:pPr>
          <a:r>
            <a:rPr lang="en-US" sz="2100" kern="1200">
              <a:latin typeface="Source Sans Pro"/>
              <a:ea typeface="Source Sans Pro"/>
            </a:rPr>
            <a:t>Bronze programs will receive a full on-site verification visit every other year</a:t>
          </a:r>
        </a:p>
      </dsp:txBody>
      <dsp:txXfrm>
        <a:off x="5846114" y="1443532"/>
        <a:ext cx="3866284" cy="1325515"/>
      </dsp:txXfrm>
    </dsp:sp>
    <dsp:sp modelId="{431F6B1F-44DD-40CC-9014-CF4A5E9302EF}">
      <dsp:nvSpPr>
        <dsp:cNvPr id="0" name=""/>
        <dsp:cNvSpPr/>
      </dsp:nvSpPr>
      <dsp:spPr>
        <a:xfrm>
          <a:off x="5804875" y="3026901"/>
          <a:ext cx="3948762" cy="140799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40005" rIns="53340" bIns="40005" numCol="1" spcCol="1270" anchor="ctr" anchorCtr="0">
          <a:noAutofit/>
        </a:bodyPr>
        <a:lstStyle/>
        <a:p>
          <a:pPr marL="0" lvl="0" indent="0" algn="ctr" defTabSz="933450" rtl="0">
            <a:lnSpc>
              <a:spcPct val="90000"/>
            </a:lnSpc>
            <a:spcBef>
              <a:spcPct val="0"/>
            </a:spcBef>
            <a:spcAft>
              <a:spcPct val="35000"/>
            </a:spcAft>
            <a:buNone/>
          </a:pPr>
          <a:r>
            <a:rPr lang="en-US" sz="2100" kern="1200">
              <a:latin typeface="Source Sans Pro"/>
              <a:ea typeface="Source Sans Pro"/>
            </a:rPr>
            <a:t>Silver and Gold rated programs will receive a full on-site verification visit every three years</a:t>
          </a:r>
        </a:p>
      </dsp:txBody>
      <dsp:txXfrm>
        <a:off x="5846114" y="3068140"/>
        <a:ext cx="3866284" cy="132551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6D2F5-E439-4F42-B48E-2D5072E3CA02}" type="datetimeFigureOut">
              <a:rPr lang="en-US" smtClean="0"/>
              <a:t>1/29/2025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7C5813-E860-4CB2-8849-0AD512A8D28B}" type="slidenum">
              <a:rPr lang="en-US" smtClean="0"/>
              <a:t>‹#›</a:t>
            </a:fld>
            <a:endParaRPr lang="en-US"/>
          </a:p>
        </p:txBody>
      </p:sp>
    </p:spTree>
    <p:extLst>
      <p:ext uri="{BB962C8B-B14F-4D97-AF65-F5344CB8AC3E}">
        <p14:creationId xmlns:p14="http://schemas.microsoft.com/office/powerpoint/2010/main" val="218830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lvl="0"/>
            <a:fld id="{84F24348-A357-4BDD-8205-06D1E89D5387}" type="slidenum">
              <a:rPr lang="en-US" smtClean="0"/>
              <a:t>1</a:t>
            </a:fld>
            <a:endParaRPr lang="en-US"/>
          </a:p>
        </p:txBody>
      </p:sp>
      <p:sp>
        <p:nvSpPr>
          <p:cNvPr id="5" name="Slide Number Placeholder 4"/>
          <p:cNvSpPr>
            <a:spLocks noGrp="1"/>
          </p:cNvSpPr>
          <p:nvPr>
            <p:ph type="sldNum" sz="quarter" idx="8"/>
          </p:nvPr>
        </p:nvSpPr>
        <p:spPr/>
        <p:txBody>
          <a:bodyPr/>
          <a:lstStyle/>
          <a:p>
            <a:pPr lvl="0"/>
            <a:fld id="{8DA3E2CA-3FBA-46E3-8ED8-6E06A53C7026}" type="slidenum">
              <a:rPr lang="en-US" smtClean="0"/>
              <a:t>1</a:t>
            </a:fld>
            <a:endParaRPr lang="en-US"/>
          </a:p>
        </p:txBody>
      </p:sp>
    </p:spTree>
    <p:extLst>
      <p:ext uri="{BB962C8B-B14F-4D97-AF65-F5344CB8AC3E}">
        <p14:creationId xmlns:p14="http://schemas.microsoft.com/office/powerpoint/2010/main" val="3735907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62E366C7-1CE9-4F42-AE88-C4781F677C91}" type="slidenum">
              <a:rPr lang="en-US" smtClean="0"/>
              <a:t>10</a:t>
            </a:fld>
            <a:endParaRPr lang="en-US"/>
          </a:p>
        </p:txBody>
      </p:sp>
    </p:spTree>
    <p:extLst>
      <p:ext uri="{BB962C8B-B14F-4D97-AF65-F5344CB8AC3E}">
        <p14:creationId xmlns:p14="http://schemas.microsoft.com/office/powerpoint/2010/main" val="101563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EC688-BF38-98C3-CB83-4503CCF90F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6F5D9-FC7D-356E-B24A-39DEA4AC3A95}"/>
              </a:ext>
            </a:extLst>
          </p:cNvPr>
          <p:cNvSpPr>
            <a:spLocks noGrp="1" noRot="1" noChangeAspect="1"/>
          </p:cNvSpPr>
          <p:nvPr>
            <p:ph type="sldImg"/>
          </p:nvPr>
        </p:nvSpPr>
        <p:spPr>
          <a:xfrm>
            <a:off x="719138" y="1163638"/>
            <a:ext cx="5581650" cy="3140075"/>
          </a:xfrm>
        </p:spPr>
      </p:sp>
      <p:sp>
        <p:nvSpPr>
          <p:cNvPr id="3" name="Notes Placeholder 2">
            <a:extLst>
              <a:ext uri="{FF2B5EF4-FFF2-40B4-BE49-F238E27FC236}">
                <a16:creationId xmlns:a16="http://schemas.microsoft.com/office/drawing/2014/main" id="{E98C8133-C1AE-2DD7-2C29-F77F2B10CE40}"/>
              </a:ext>
            </a:extLst>
          </p:cNvPr>
          <p:cNvSpPr>
            <a:spLocks noGrp="1"/>
          </p:cNvSpPr>
          <p:nvPr>
            <p:ph type="body" idx="1"/>
          </p:nvPr>
        </p:nvSpPr>
        <p:spPr/>
        <p:txBody>
          <a:bodyPr/>
          <a:lstStyle/>
          <a:p>
            <a:endParaRPr lang="en-US" i="1" dirty="0"/>
          </a:p>
        </p:txBody>
      </p:sp>
      <p:sp>
        <p:nvSpPr>
          <p:cNvPr id="4" name="Slide Number Placeholder 3">
            <a:extLst>
              <a:ext uri="{FF2B5EF4-FFF2-40B4-BE49-F238E27FC236}">
                <a16:creationId xmlns:a16="http://schemas.microsoft.com/office/drawing/2014/main" id="{7FA17A7E-A89B-BA79-F046-7B09901E5640}"/>
              </a:ext>
            </a:extLst>
          </p:cNvPr>
          <p:cNvSpPr>
            <a:spLocks noGrp="1"/>
          </p:cNvSpPr>
          <p:nvPr>
            <p:ph type="sldNum" sz="quarter" idx="10"/>
          </p:nvPr>
        </p:nvSpPr>
        <p:spPr/>
        <p:txBody>
          <a:bodyPr/>
          <a:lstStyle/>
          <a:p>
            <a:fld id="{62E366C7-1CE9-4F42-AE88-C4781F677C91}" type="slidenum">
              <a:rPr lang="en-US" smtClean="0"/>
              <a:t>11</a:t>
            </a:fld>
            <a:endParaRPr lang="en-US"/>
          </a:p>
        </p:txBody>
      </p:sp>
    </p:spTree>
    <p:extLst>
      <p:ext uri="{BB962C8B-B14F-4D97-AF65-F5344CB8AC3E}">
        <p14:creationId xmlns:p14="http://schemas.microsoft.com/office/powerpoint/2010/main" val="1295113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B1AEB-924B-586D-9869-7010B1D3C7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1392CC-253A-8218-DEAD-65C939FDDA64}"/>
              </a:ext>
            </a:extLst>
          </p:cNvPr>
          <p:cNvSpPr>
            <a:spLocks noGrp="1" noRot="1" noChangeAspect="1"/>
          </p:cNvSpPr>
          <p:nvPr>
            <p:ph type="sldImg"/>
          </p:nvPr>
        </p:nvSpPr>
        <p:spPr>
          <a:xfrm>
            <a:off x="719138" y="1163638"/>
            <a:ext cx="5581650" cy="3140075"/>
          </a:xfrm>
        </p:spPr>
      </p:sp>
      <p:sp>
        <p:nvSpPr>
          <p:cNvPr id="3" name="Notes Placeholder 2">
            <a:extLst>
              <a:ext uri="{FF2B5EF4-FFF2-40B4-BE49-F238E27FC236}">
                <a16:creationId xmlns:a16="http://schemas.microsoft.com/office/drawing/2014/main" id="{3FD8A264-AB18-61B8-498B-5C68F482F2B8}"/>
              </a:ext>
            </a:extLst>
          </p:cNvPr>
          <p:cNvSpPr>
            <a:spLocks noGrp="1"/>
          </p:cNvSpPr>
          <p:nvPr>
            <p:ph type="body" idx="1"/>
          </p:nvPr>
        </p:nvSpPr>
        <p:spPr/>
        <p:txBody>
          <a:bodyPr/>
          <a:lstStyle/>
          <a:p>
            <a:endParaRPr lang="en-US" i="1" dirty="0"/>
          </a:p>
        </p:txBody>
      </p:sp>
      <p:sp>
        <p:nvSpPr>
          <p:cNvPr id="4" name="Slide Number Placeholder 3">
            <a:extLst>
              <a:ext uri="{FF2B5EF4-FFF2-40B4-BE49-F238E27FC236}">
                <a16:creationId xmlns:a16="http://schemas.microsoft.com/office/drawing/2014/main" id="{5CCA3985-F435-8271-3FE7-F8A3255B12A3}"/>
              </a:ext>
            </a:extLst>
          </p:cNvPr>
          <p:cNvSpPr>
            <a:spLocks noGrp="1"/>
          </p:cNvSpPr>
          <p:nvPr>
            <p:ph type="sldNum" sz="quarter" idx="10"/>
          </p:nvPr>
        </p:nvSpPr>
        <p:spPr/>
        <p:txBody>
          <a:bodyPr/>
          <a:lstStyle/>
          <a:p>
            <a:fld id="{62E366C7-1CE9-4F42-AE88-C4781F677C91}" type="slidenum">
              <a:rPr lang="en-US" smtClean="0"/>
              <a:t>12</a:t>
            </a:fld>
            <a:endParaRPr lang="en-US"/>
          </a:p>
        </p:txBody>
      </p:sp>
    </p:spTree>
    <p:extLst>
      <p:ext uri="{BB962C8B-B14F-4D97-AF65-F5344CB8AC3E}">
        <p14:creationId xmlns:p14="http://schemas.microsoft.com/office/powerpoint/2010/main" val="4608917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84F24348-A357-4BDD-8205-06D1E89D5387}" type="slidenum">
              <a:rPr lang="en-US" smtClean="0"/>
              <a:t>13</a:t>
            </a:fld>
            <a:endParaRPr lang="en-US"/>
          </a:p>
        </p:txBody>
      </p:sp>
      <p:sp>
        <p:nvSpPr>
          <p:cNvPr id="5" name="Slide Number Placeholder 4"/>
          <p:cNvSpPr>
            <a:spLocks noGrp="1"/>
          </p:cNvSpPr>
          <p:nvPr>
            <p:ph type="sldNum" sz="quarter" idx="8"/>
          </p:nvPr>
        </p:nvSpPr>
        <p:spPr/>
        <p:txBody>
          <a:bodyPr/>
          <a:lstStyle/>
          <a:p>
            <a:pPr lvl="0"/>
            <a:fld id="{8DA3E2CA-3FBA-46E3-8ED8-6E06A53C7026}" type="slidenum">
              <a:rPr lang="en-US" smtClean="0"/>
              <a:t>13</a:t>
            </a:fld>
            <a:endParaRPr lang="en-US"/>
          </a:p>
        </p:txBody>
      </p:sp>
    </p:spTree>
    <p:extLst>
      <p:ext uri="{BB962C8B-B14F-4D97-AF65-F5344CB8AC3E}">
        <p14:creationId xmlns:p14="http://schemas.microsoft.com/office/powerpoint/2010/main" val="25591601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14</a:t>
            </a:fld>
            <a:endParaRPr lang="en-US"/>
          </a:p>
        </p:txBody>
      </p:sp>
    </p:spTree>
    <p:extLst>
      <p:ext uri="{BB962C8B-B14F-4D97-AF65-F5344CB8AC3E}">
        <p14:creationId xmlns:p14="http://schemas.microsoft.com/office/powerpoint/2010/main" val="13803962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15</a:t>
            </a:fld>
            <a:endParaRPr lang="en-US"/>
          </a:p>
        </p:txBody>
      </p:sp>
    </p:spTree>
    <p:extLst>
      <p:ext uri="{BB962C8B-B14F-4D97-AF65-F5344CB8AC3E}">
        <p14:creationId xmlns:p14="http://schemas.microsoft.com/office/powerpoint/2010/main" val="10173487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16</a:t>
            </a:fld>
            <a:endParaRPr lang="en-US"/>
          </a:p>
        </p:txBody>
      </p:sp>
    </p:spTree>
    <p:extLst>
      <p:ext uri="{BB962C8B-B14F-4D97-AF65-F5344CB8AC3E}">
        <p14:creationId xmlns:p14="http://schemas.microsoft.com/office/powerpoint/2010/main" val="1719981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17</a:t>
            </a:fld>
            <a:endParaRPr lang="en-US"/>
          </a:p>
        </p:txBody>
      </p:sp>
    </p:spTree>
    <p:extLst>
      <p:ext uri="{BB962C8B-B14F-4D97-AF65-F5344CB8AC3E}">
        <p14:creationId xmlns:p14="http://schemas.microsoft.com/office/powerpoint/2010/main" val="26095676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i="1" dirty="0"/>
          </a:p>
        </p:txBody>
      </p:sp>
      <p:sp>
        <p:nvSpPr>
          <p:cNvPr id="4" name="Slide Number Placeholder 3"/>
          <p:cNvSpPr>
            <a:spLocks noGrp="1"/>
          </p:cNvSpPr>
          <p:nvPr>
            <p:ph type="sldNum" sz="quarter" idx="10"/>
          </p:nvPr>
        </p:nvSpPr>
        <p:spPr/>
        <p:txBody>
          <a:bodyPr/>
          <a:lstStyle/>
          <a:p>
            <a:fld id="{62E366C7-1CE9-4F42-AE88-C4781F677C91}" type="slidenum">
              <a:rPr lang="en-US" smtClean="0"/>
              <a:t>18</a:t>
            </a:fld>
            <a:endParaRPr lang="en-US"/>
          </a:p>
        </p:txBody>
      </p:sp>
    </p:spTree>
    <p:extLst>
      <p:ext uri="{BB962C8B-B14F-4D97-AF65-F5344CB8AC3E}">
        <p14:creationId xmlns:p14="http://schemas.microsoft.com/office/powerpoint/2010/main" val="217827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b="1" i="1" dirty="0">
              <a:ea typeface="Calibri"/>
              <a:cs typeface="Calibri"/>
            </a:endParaRPr>
          </a:p>
        </p:txBody>
      </p:sp>
      <p:sp>
        <p:nvSpPr>
          <p:cNvPr id="4" name="Slide Number Placeholder 3"/>
          <p:cNvSpPr>
            <a:spLocks noGrp="1"/>
          </p:cNvSpPr>
          <p:nvPr>
            <p:ph type="sldNum" sz="quarter" idx="10"/>
          </p:nvPr>
        </p:nvSpPr>
        <p:spPr/>
        <p:txBody>
          <a:bodyPr/>
          <a:lstStyle/>
          <a:p>
            <a:fld id="{A88EB8E9-7E05-4C60-A58D-798732DD5BFE}" type="slidenum">
              <a:rPr lang="en-US" smtClean="0"/>
              <a:t>19</a:t>
            </a:fld>
            <a:endParaRPr lang="en-US"/>
          </a:p>
        </p:txBody>
      </p:sp>
    </p:spTree>
    <p:extLst>
      <p:ext uri="{BB962C8B-B14F-4D97-AF65-F5344CB8AC3E}">
        <p14:creationId xmlns:p14="http://schemas.microsoft.com/office/powerpoint/2010/main" val="676336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84F24348-A357-4BDD-8205-06D1E89D5387}" type="slidenum">
              <a:rPr lang="en-US" smtClean="0"/>
              <a:t>2</a:t>
            </a:fld>
            <a:endParaRPr lang="en-US"/>
          </a:p>
        </p:txBody>
      </p:sp>
      <p:sp>
        <p:nvSpPr>
          <p:cNvPr id="5" name="Slide Number Placeholder 4"/>
          <p:cNvSpPr>
            <a:spLocks noGrp="1"/>
          </p:cNvSpPr>
          <p:nvPr>
            <p:ph type="sldNum" sz="quarter" idx="8"/>
          </p:nvPr>
        </p:nvSpPr>
        <p:spPr/>
        <p:txBody>
          <a:bodyPr/>
          <a:lstStyle/>
          <a:p>
            <a:pPr lvl="0"/>
            <a:fld id="{8DA3E2CA-3FBA-46E3-8ED8-6E06A53C7026}" type="slidenum">
              <a:rPr lang="en-US" smtClean="0"/>
              <a:t>2</a:t>
            </a:fld>
            <a:endParaRPr lang="en-US"/>
          </a:p>
        </p:txBody>
      </p:sp>
    </p:spTree>
    <p:extLst>
      <p:ext uri="{BB962C8B-B14F-4D97-AF65-F5344CB8AC3E}">
        <p14:creationId xmlns:p14="http://schemas.microsoft.com/office/powerpoint/2010/main" val="8571631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84F24348-A357-4BDD-8205-06D1E89D5387}" type="slidenum">
              <a:rPr lang="en-US" smtClean="0"/>
              <a:t>20</a:t>
            </a:fld>
            <a:endParaRPr lang="en-US"/>
          </a:p>
        </p:txBody>
      </p:sp>
      <p:sp>
        <p:nvSpPr>
          <p:cNvPr id="5" name="Slide Number Placeholder 4"/>
          <p:cNvSpPr>
            <a:spLocks noGrp="1"/>
          </p:cNvSpPr>
          <p:nvPr>
            <p:ph type="sldNum" sz="quarter" idx="8"/>
          </p:nvPr>
        </p:nvSpPr>
        <p:spPr/>
        <p:txBody>
          <a:bodyPr/>
          <a:lstStyle/>
          <a:p>
            <a:pPr lvl="0"/>
            <a:fld id="{8DA3E2CA-3FBA-46E3-8ED8-6E06A53C7026}" type="slidenum">
              <a:rPr lang="en-US" smtClean="0"/>
              <a:t>20</a:t>
            </a:fld>
            <a:endParaRPr lang="en-US"/>
          </a:p>
        </p:txBody>
      </p:sp>
    </p:spTree>
    <p:extLst>
      <p:ext uri="{BB962C8B-B14F-4D97-AF65-F5344CB8AC3E}">
        <p14:creationId xmlns:p14="http://schemas.microsoft.com/office/powerpoint/2010/main" val="2316487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pPr defTabSz="915406">
              <a:defRPr/>
            </a:pPr>
            <a:endParaRPr lang="en-US" dirty="0"/>
          </a:p>
        </p:txBody>
      </p:sp>
      <p:sp>
        <p:nvSpPr>
          <p:cNvPr id="4" name="Slide Number Placeholder 3"/>
          <p:cNvSpPr>
            <a:spLocks noGrp="1"/>
          </p:cNvSpPr>
          <p:nvPr>
            <p:ph type="sldNum" sz="quarter" idx="5"/>
          </p:nvPr>
        </p:nvSpPr>
        <p:spPr/>
        <p:txBody>
          <a:bodyPr/>
          <a:lstStyle/>
          <a:p>
            <a:pPr lvl="0"/>
            <a:fld id="{84F24348-A357-4BDD-8205-06D1E89D5387}" type="slidenum">
              <a:rPr lang="en-US" smtClean="0"/>
              <a:t>21</a:t>
            </a:fld>
            <a:endParaRPr lang="en-US"/>
          </a:p>
        </p:txBody>
      </p:sp>
      <p:sp>
        <p:nvSpPr>
          <p:cNvPr id="5" name="Slide Number Placeholder 4"/>
          <p:cNvSpPr>
            <a:spLocks noGrp="1"/>
          </p:cNvSpPr>
          <p:nvPr>
            <p:ph type="sldNum" sz="quarter" idx="8"/>
          </p:nvPr>
        </p:nvSpPr>
        <p:spPr/>
        <p:txBody>
          <a:bodyPr/>
          <a:lstStyle/>
          <a:p>
            <a:pPr lvl="0"/>
            <a:fld id="{8DA3E2CA-3FBA-46E3-8ED8-6E06A53C7026}" type="slidenum">
              <a:rPr lang="en-US" smtClean="0"/>
              <a:t>21</a:t>
            </a:fld>
            <a:endParaRPr lang="en-US"/>
          </a:p>
        </p:txBody>
      </p:sp>
    </p:spTree>
    <p:extLst>
      <p:ext uri="{BB962C8B-B14F-4D97-AF65-F5344CB8AC3E}">
        <p14:creationId xmlns:p14="http://schemas.microsoft.com/office/powerpoint/2010/main" val="38144934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for joining us. </a:t>
            </a:r>
          </a:p>
        </p:txBody>
      </p:sp>
      <p:sp>
        <p:nvSpPr>
          <p:cNvPr id="4" name="Slide Number Placeholder 3"/>
          <p:cNvSpPr>
            <a:spLocks noGrp="1"/>
          </p:cNvSpPr>
          <p:nvPr>
            <p:ph type="sldNum" sz="quarter" idx="5"/>
          </p:nvPr>
        </p:nvSpPr>
        <p:spPr/>
        <p:txBody>
          <a:bodyPr/>
          <a:lstStyle/>
          <a:p>
            <a:pPr lvl="0"/>
            <a:fld id="{84F24348-A357-4BDD-8205-06D1E89D5387}" type="slidenum">
              <a:rPr lang="en-US" smtClean="0"/>
              <a:t>22</a:t>
            </a:fld>
            <a:endParaRPr lang="en-US"/>
          </a:p>
        </p:txBody>
      </p:sp>
      <p:sp>
        <p:nvSpPr>
          <p:cNvPr id="5" name="Slide Number Placeholder 4"/>
          <p:cNvSpPr>
            <a:spLocks noGrp="1"/>
          </p:cNvSpPr>
          <p:nvPr>
            <p:ph type="sldNum" sz="quarter" idx="8"/>
          </p:nvPr>
        </p:nvSpPr>
        <p:spPr/>
        <p:txBody>
          <a:bodyPr/>
          <a:lstStyle/>
          <a:p>
            <a:pPr lvl="0"/>
            <a:fld id="{8DA3E2CA-3FBA-46E3-8ED8-6E06A53C7026}" type="slidenum">
              <a:rPr lang="en-US" smtClean="0"/>
              <a:t>22</a:t>
            </a:fld>
            <a:endParaRPr lang="en-US"/>
          </a:p>
        </p:txBody>
      </p:sp>
    </p:spTree>
    <p:extLst>
      <p:ext uri="{BB962C8B-B14F-4D97-AF65-F5344CB8AC3E}">
        <p14:creationId xmlns:p14="http://schemas.microsoft.com/office/powerpoint/2010/main" val="218821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sz="1800" b="0" i="0" u="none" strike="noStrike" baseline="0" dirty="0">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pPr lvl="0"/>
            <a:fld id="{84F24348-A357-4BDD-8205-06D1E89D5387}" type="slidenum">
              <a:rPr lang="en-US" smtClean="0"/>
              <a:t>3</a:t>
            </a:fld>
            <a:endParaRPr lang="en-US"/>
          </a:p>
        </p:txBody>
      </p:sp>
      <p:sp>
        <p:nvSpPr>
          <p:cNvPr id="5" name="Slide Number Placeholder 4"/>
          <p:cNvSpPr>
            <a:spLocks noGrp="1"/>
          </p:cNvSpPr>
          <p:nvPr>
            <p:ph type="sldNum" sz="quarter" idx="8"/>
          </p:nvPr>
        </p:nvSpPr>
        <p:spPr/>
        <p:txBody>
          <a:bodyPr/>
          <a:lstStyle/>
          <a:p>
            <a:pPr lvl="0"/>
            <a:fld id="{8DA3E2CA-3FBA-46E3-8ED8-6E06A53C7026}" type="slidenum">
              <a:rPr lang="en-US" smtClean="0"/>
              <a:t>3</a:t>
            </a:fld>
            <a:endParaRPr lang="en-US"/>
          </a:p>
        </p:txBody>
      </p:sp>
    </p:spTree>
    <p:extLst>
      <p:ext uri="{BB962C8B-B14F-4D97-AF65-F5344CB8AC3E}">
        <p14:creationId xmlns:p14="http://schemas.microsoft.com/office/powerpoint/2010/main" val="44196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4</a:t>
            </a:fld>
            <a:endParaRPr lang="en-US"/>
          </a:p>
        </p:txBody>
      </p:sp>
    </p:spTree>
    <p:extLst>
      <p:ext uri="{BB962C8B-B14F-4D97-AF65-F5344CB8AC3E}">
        <p14:creationId xmlns:p14="http://schemas.microsoft.com/office/powerpoint/2010/main" val="2389908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5</a:t>
            </a:fld>
            <a:endParaRPr lang="en-US"/>
          </a:p>
        </p:txBody>
      </p:sp>
    </p:spTree>
    <p:extLst>
      <p:ext uri="{BB962C8B-B14F-4D97-AF65-F5344CB8AC3E}">
        <p14:creationId xmlns:p14="http://schemas.microsoft.com/office/powerpoint/2010/main" val="1506428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6</a:t>
            </a:fld>
            <a:endParaRPr lang="en-US"/>
          </a:p>
        </p:txBody>
      </p:sp>
    </p:spTree>
    <p:extLst>
      <p:ext uri="{BB962C8B-B14F-4D97-AF65-F5344CB8AC3E}">
        <p14:creationId xmlns:p14="http://schemas.microsoft.com/office/powerpoint/2010/main" val="796956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7</a:t>
            </a:fld>
            <a:endParaRPr lang="en-US"/>
          </a:p>
        </p:txBody>
      </p:sp>
    </p:spTree>
    <p:extLst>
      <p:ext uri="{BB962C8B-B14F-4D97-AF65-F5344CB8AC3E}">
        <p14:creationId xmlns:p14="http://schemas.microsoft.com/office/powerpoint/2010/main" val="2834358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8</a:t>
            </a:fld>
            <a:endParaRPr lang="en-US"/>
          </a:p>
        </p:txBody>
      </p:sp>
    </p:spTree>
    <p:extLst>
      <p:ext uri="{BB962C8B-B14F-4D97-AF65-F5344CB8AC3E}">
        <p14:creationId xmlns:p14="http://schemas.microsoft.com/office/powerpoint/2010/main" val="1203393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9</a:t>
            </a:fld>
            <a:endParaRPr lang="en-US"/>
          </a:p>
        </p:txBody>
      </p:sp>
    </p:spTree>
    <p:extLst>
      <p:ext uri="{BB962C8B-B14F-4D97-AF65-F5344CB8AC3E}">
        <p14:creationId xmlns:p14="http://schemas.microsoft.com/office/powerpoint/2010/main" val="2033808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523B6-FCC5-7604-DF13-F0584D28B5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1F43E0-B9B9-E86B-BE59-D916CF7495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F067E1-D34E-4DBF-5A10-68BE9B6CD669}"/>
              </a:ext>
            </a:extLst>
          </p:cNvPr>
          <p:cNvSpPr>
            <a:spLocks noGrp="1"/>
          </p:cNvSpPr>
          <p:nvPr>
            <p:ph type="dt" sz="half" idx="10"/>
          </p:nvPr>
        </p:nvSpPr>
        <p:spPr/>
        <p:txBody>
          <a:bodyPr/>
          <a:lstStyle/>
          <a:p>
            <a:fld id="{9768E158-4541-4DE9-B80E-A4A6E4DAF28D}" type="datetimeFigureOut">
              <a:rPr lang="en-US" smtClean="0"/>
              <a:t>1/29/2025</a:t>
            </a:fld>
            <a:endParaRPr lang="en-US"/>
          </a:p>
        </p:txBody>
      </p:sp>
      <p:sp>
        <p:nvSpPr>
          <p:cNvPr id="5" name="Footer Placeholder 4">
            <a:extLst>
              <a:ext uri="{FF2B5EF4-FFF2-40B4-BE49-F238E27FC236}">
                <a16:creationId xmlns:a16="http://schemas.microsoft.com/office/drawing/2014/main" id="{394E3AA7-B000-1E22-A55E-E262C1752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F21FE-E236-9353-FAE5-CB1FF4B6F500}"/>
              </a:ext>
            </a:extLst>
          </p:cNvPr>
          <p:cNvSpPr>
            <a:spLocks noGrp="1"/>
          </p:cNvSpPr>
          <p:nvPr>
            <p:ph type="sldNum" sz="quarter" idx="12"/>
          </p:nvPr>
        </p:nvSpPr>
        <p:spPr/>
        <p:txBody>
          <a:bodyPr/>
          <a:lstStyle/>
          <a:p>
            <a:fld id="{2347B1FF-1392-448E-843C-16ADF0EF4C0D}" type="slidenum">
              <a:rPr lang="en-US" smtClean="0"/>
              <a:t>‹#›</a:t>
            </a:fld>
            <a:endParaRPr lang="en-US"/>
          </a:p>
        </p:txBody>
      </p:sp>
    </p:spTree>
    <p:extLst>
      <p:ext uri="{BB962C8B-B14F-4D97-AF65-F5344CB8AC3E}">
        <p14:creationId xmlns:p14="http://schemas.microsoft.com/office/powerpoint/2010/main" val="3455001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66BAF-D863-EF33-7BA5-3129EAA981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0B3982-A98E-D5E4-EAEE-7D7EC93BEBE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B38B6C-6B08-AFA1-EA13-EDFAB03ADCB2}"/>
              </a:ext>
            </a:extLst>
          </p:cNvPr>
          <p:cNvSpPr>
            <a:spLocks noGrp="1"/>
          </p:cNvSpPr>
          <p:nvPr>
            <p:ph type="dt" sz="half" idx="10"/>
          </p:nvPr>
        </p:nvSpPr>
        <p:spPr/>
        <p:txBody>
          <a:bodyPr/>
          <a:lstStyle/>
          <a:p>
            <a:fld id="{9768E158-4541-4DE9-B80E-A4A6E4DAF28D}" type="datetimeFigureOut">
              <a:rPr lang="en-US" smtClean="0"/>
              <a:t>1/29/2025</a:t>
            </a:fld>
            <a:endParaRPr lang="en-US"/>
          </a:p>
        </p:txBody>
      </p:sp>
      <p:sp>
        <p:nvSpPr>
          <p:cNvPr id="5" name="Footer Placeholder 4">
            <a:extLst>
              <a:ext uri="{FF2B5EF4-FFF2-40B4-BE49-F238E27FC236}">
                <a16:creationId xmlns:a16="http://schemas.microsoft.com/office/drawing/2014/main" id="{7EF76BD2-56F1-F6C8-E25E-D954E1A1E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0BBC5-382E-C63F-0173-35AF422E8938}"/>
              </a:ext>
            </a:extLst>
          </p:cNvPr>
          <p:cNvSpPr>
            <a:spLocks noGrp="1"/>
          </p:cNvSpPr>
          <p:nvPr>
            <p:ph type="sldNum" sz="quarter" idx="12"/>
          </p:nvPr>
        </p:nvSpPr>
        <p:spPr/>
        <p:txBody>
          <a:bodyPr/>
          <a:lstStyle/>
          <a:p>
            <a:fld id="{2347B1FF-1392-448E-843C-16ADF0EF4C0D}" type="slidenum">
              <a:rPr lang="en-US" smtClean="0"/>
              <a:t>‹#›</a:t>
            </a:fld>
            <a:endParaRPr lang="en-US"/>
          </a:p>
        </p:txBody>
      </p:sp>
    </p:spTree>
    <p:extLst>
      <p:ext uri="{BB962C8B-B14F-4D97-AF65-F5344CB8AC3E}">
        <p14:creationId xmlns:p14="http://schemas.microsoft.com/office/powerpoint/2010/main" val="1016416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8DFA44-EEA5-AE33-84E0-4DDD904DEB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96F076-A56F-71E5-DBED-F1671EDEF1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C02EC9-0182-0F51-D503-A7C06966437E}"/>
              </a:ext>
            </a:extLst>
          </p:cNvPr>
          <p:cNvSpPr>
            <a:spLocks noGrp="1"/>
          </p:cNvSpPr>
          <p:nvPr>
            <p:ph type="dt" sz="half" idx="10"/>
          </p:nvPr>
        </p:nvSpPr>
        <p:spPr/>
        <p:txBody>
          <a:bodyPr/>
          <a:lstStyle/>
          <a:p>
            <a:fld id="{9768E158-4541-4DE9-B80E-A4A6E4DAF28D}" type="datetimeFigureOut">
              <a:rPr lang="en-US" smtClean="0"/>
              <a:t>1/29/2025</a:t>
            </a:fld>
            <a:endParaRPr lang="en-US"/>
          </a:p>
        </p:txBody>
      </p:sp>
      <p:sp>
        <p:nvSpPr>
          <p:cNvPr id="5" name="Footer Placeholder 4">
            <a:extLst>
              <a:ext uri="{FF2B5EF4-FFF2-40B4-BE49-F238E27FC236}">
                <a16:creationId xmlns:a16="http://schemas.microsoft.com/office/drawing/2014/main" id="{89707947-111F-FB17-9E73-61DE995E62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BC0F6-D94B-EB98-C4CF-09F8E921AB31}"/>
              </a:ext>
            </a:extLst>
          </p:cNvPr>
          <p:cNvSpPr>
            <a:spLocks noGrp="1"/>
          </p:cNvSpPr>
          <p:nvPr>
            <p:ph type="sldNum" sz="quarter" idx="12"/>
          </p:nvPr>
        </p:nvSpPr>
        <p:spPr/>
        <p:txBody>
          <a:bodyPr/>
          <a:lstStyle/>
          <a:p>
            <a:fld id="{2347B1FF-1392-448E-843C-16ADF0EF4C0D}" type="slidenum">
              <a:rPr lang="en-US" smtClean="0"/>
              <a:t>‹#›</a:t>
            </a:fld>
            <a:endParaRPr lang="en-US"/>
          </a:p>
        </p:txBody>
      </p:sp>
    </p:spTree>
    <p:extLst>
      <p:ext uri="{BB962C8B-B14F-4D97-AF65-F5344CB8AC3E}">
        <p14:creationId xmlns:p14="http://schemas.microsoft.com/office/powerpoint/2010/main" val="180406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estions GOV">
    <p:bg>
      <p:bgPr>
        <a:blipFill>
          <a:blip r:embed="rId2"/>
          <a:stretch>
            <a:fillRect/>
          </a:stretch>
        </a:blipFill>
        <a:effectLst/>
      </p:bgPr>
    </p:bg>
    <p:spTree>
      <p:nvGrpSpPr>
        <p:cNvPr id="1" name=""/>
        <p:cNvGrpSpPr/>
        <p:nvPr/>
      </p:nvGrpSpPr>
      <p:grpSpPr>
        <a:xfrm>
          <a:off x="0" y="0"/>
          <a:ext cx="0" cy="0"/>
          <a:chOff x="0" y="0"/>
          <a:chExt cx="0" cy="0"/>
        </a:xfrm>
      </p:grpSpPr>
      <p:cxnSp>
        <p:nvCxnSpPr>
          <p:cNvPr id="2" name="Straight Connector 13">
            <a:extLst>
              <a:ext uri="{FF2B5EF4-FFF2-40B4-BE49-F238E27FC236}">
                <a16:creationId xmlns:a16="http://schemas.microsoft.com/office/drawing/2014/main" id="{C182DC94-6BF9-DF73-89E9-674EC1A7CFAC}"/>
              </a:ext>
            </a:extLst>
          </p:cNvPr>
          <p:cNvCxnSpPr/>
          <p:nvPr/>
        </p:nvCxnSpPr>
        <p:spPr>
          <a:xfrm>
            <a:off x="4477661" y="3027240"/>
            <a:ext cx="3236683" cy="0"/>
          </a:xfrm>
          <a:prstGeom prst="straightConnector1">
            <a:avLst/>
          </a:prstGeom>
          <a:noFill/>
          <a:ln w="25402" cap="flat">
            <a:solidFill>
              <a:srgbClr val="C12637"/>
            </a:solidFill>
            <a:prstDash val="solid"/>
            <a:miter/>
          </a:ln>
        </p:spPr>
      </p:cxnSp>
      <p:pic>
        <p:nvPicPr>
          <p:cNvPr id="3" name="Picture 1">
            <a:extLst>
              <a:ext uri="{FF2B5EF4-FFF2-40B4-BE49-F238E27FC236}">
                <a16:creationId xmlns:a16="http://schemas.microsoft.com/office/drawing/2014/main" id="{0A069305-D612-90B8-E413-FBDBFFF66377}"/>
              </a:ext>
            </a:extLst>
          </p:cNvPr>
          <p:cNvPicPr>
            <a:picLocks noChangeAspect="1"/>
          </p:cNvPicPr>
          <p:nvPr/>
        </p:nvPicPr>
        <p:blipFill>
          <a:blip r:embed="rId3"/>
          <a:srcRect/>
          <a:stretch>
            <a:fillRect/>
          </a:stretch>
        </p:blipFill>
        <p:spPr>
          <a:xfrm>
            <a:off x="3404393" y="5734595"/>
            <a:ext cx="5383219" cy="768096"/>
          </a:xfrm>
          <a:prstGeom prst="rect">
            <a:avLst/>
          </a:prstGeom>
          <a:noFill/>
          <a:ln cap="flat">
            <a:noFill/>
          </a:ln>
        </p:spPr>
      </p:pic>
      <p:sp>
        <p:nvSpPr>
          <p:cNvPr id="7" name="Text Placeholder 6">
            <a:extLst>
              <a:ext uri="{FF2B5EF4-FFF2-40B4-BE49-F238E27FC236}">
                <a16:creationId xmlns:a16="http://schemas.microsoft.com/office/drawing/2014/main" id="{CA383645-5F27-2E02-7143-57A38E71B922}"/>
              </a:ext>
            </a:extLst>
          </p:cNvPr>
          <p:cNvSpPr>
            <a:spLocks noGrp="1"/>
          </p:cNvSpPr>
          <p:nvPr>
            <p:ph type="body" sz="quarter" idx="10"/>
          </p:nvPr>
        </p:nvSpPr>
        <p:spPr>
          <a:xfrm>
            <a:off x="1204785" y="2196834"/>
            <a:ext cx="9834562" cy="906463"/>
          </a:xfrm>
        </p:spPr>
        <p:txBody>
          <a:bodyPr/>
          <a:lstStyle>
            <a:lvl1pPr marL="0" indent="0">
              <a:buNone/>
              <a:defRPr kumimoji="0" lang="en-US" sz="3600" b="1" i="0" u="none" strike="noStrike" kern="1200" cap="none" spc="0" normalizeH="0" baseline="0" dirty="0">
                <a:ln>
                  <a:noFill/>
                </a:ln>
                <a:solidFill>
                  <a:srgbClr val="002060"/>
                </a:solidFill>
                <a:effectLst/>
                <a:uLnTx/>
                <a:uFillTx/>
                <a:latin typeface="Calibri"/>
                <a:ea typeface="+mj-ea"/>
                <a:cs typeface="+mj-cs"/>
              </a:defRPr>
            </a:lvl1pPr>
            <a:lvl2pPr>
              <a:defRPr/>
            </a:lvl2pPr>
            <a:lvl3pPr>
              <a:defRPr/>
            </a:lvl3pPr>
            <a:lvl4pPr>
              <a:defRPr/>
            </a:lvl4pPr>
            <a:lvl5pPr>
              <a:defRPr/>
            </a:lvl5pPr>
          </a:lstStyle>
          <a:p>
            <a:pPr marL="228600" marR="0" lvl="0" indent="-228600" algn="ctr" defTabSz="685800" rtl="0" eaLnBrk="1" fontAlgn="auto" latinLnBrk="0" hangingPunct="1">
              <a:lnSpc>
                <a:spcPct val="100000"/>
              </a:lnSpc>
              <a:spcBef>
                <a:spcPct val="0"/>
              </a:spcBef>
              <a:spcAft>
                <a:spcPts val="0"/>
              </a:spcAft>
              <a:buClrTx/>
              <a:buSzTx/>
              <a:tabLst/>
              <a:defRPr/>
            </a:pPr>
            <a:r>
              <a:rPr lang="en-US"/>
              <a:t>Click to edit Master text styles</a:t>
            </a:r>
          </a:p>
        </p:txBody>
      </p:sp>
      <p:sp>
        <p:nvSpPr>
          <p:cNvPr id="9" name="Text Placeholder 8">
            <a:extLst>
              <a:ext uri="{FF2B5EF4-FFF2-40B4-BE49-F238E27FC236}">
                <a16:creationId xmlns:a16="http://schemas.microsoft.com/office/drawing/2014/main" id="{1E19924E-E686-3C35-AFEF-F466E577855C}"/>
              </a:ext>
            </a:extLst>
          </p:cNvPr>
          <p:cNvSpPr>
            <a:spLocks noGrp="1"/>
          </p:cNvSpPr>
          <p:nvPr>
            <p:ph type="body" sz="quarter" idx="11" hasCustomPrompt="1"/>
          </p:nvPr>
        </p:nvSpPr>
        <p:spPr>
          <a:xfrm>
            <a:off x="3221832" y="3200400"/>
            <a:ext cx="6647688" cy="914400"/>
          </a:xfrm>
        </p:spPr>
        <p:txBody>
          <a:bodyPr>
            <a:noAutofit/>
          </a:bodyPr>
          <a:lstStyle>
            <a:lvl1pPr marL="0" indent="0">
              <a:buNone/>
              <a:defRPr kumimoji="0" lang="en-US" sz="2400" b="0" i="0" u="none" strike="noStrike" kern="1200" cap="none" spc="0" normalizeH="0" baseline="0" dirty="0">
                <a:ln>
                  <a:noFill/>
                </a:ln>
                <a:solidFill>
                  <a:srgbClr val="002060"/>
                </a:solidFill>
                <a:effectLst/>
                <a:uLnTx/>
                <a:uFillTx/>
                <a:latin typeface="Calibri"/>
                <a:ea typeface="+mn-ea"/>
                <a:cs typeface="+mn-cs"/>
              </a:defRPr>
            </a:lvl1pPr>
          </a:lstStyle>
          <a:p>
            <a:pPr marR="0" lvl="0" algn="l" defTabSz="685800" rtl="0" eaLnBrk="1" fontAlgn="auto" latinLnBrk="0" hangingPunct="1">
              <a:lnSpc>
                <a:spcPct val="100000"/>
              </a:lnSpc>
              <a:spcBef>
                <a:spcPct val="20000"/>
              </a:spcBef>
              <a:spcAft>
                <a:spcPts val="0"/>
              </a:spcAft>
              <a:buClrTx/>
              <a:buSzTx/>
              <a:buFont typeface="Arial" pitchFamily="34" charset="0"/>
              <a:tabLst/>
            </a:pPr>
            <a:r>
              <a:rPr lang="en-US"/>
              <a:t>Date</a:t>
            </a:r>
          </a:p>
          <a:p>
            <a:pPr marR="0" lvl="0" algn="l" defTabSz="685800" rtl="0" eaLnBrk="1" fontAlgn="auto" latinLnBrk="0" hangingPunct="1">
              <a:lnSpc>
                <a:spcPct val="100000"/>
              </a:lnSpc>
              <a:spcBef>
                <a:spcPct val="20000"/>
              </a:spcBef>
              <a:spcAft>
                <a:spcPts val="0"/>
              </a:spcAft>
              <a:buClrTx/>
              <a:buSzTx/>
              <a:buFont typeface="Arial" pitchFamily="34" charset="0"/>
              <a:tabLst/>
            </a:pPr>
            <a:endParaRPr lang="en-US"/>
          </a:p>
          <a:p>
            <a:pPr marR="0" lvl="0" algn="l" defTabSz="685800" rtl="0" eaLnBrk="1" fontAlgn="auto" latinLnBrk="0" hangingPunct="1">
              <a:lnSpc>
                <a:spcPct val="100000"/>
              </a:lnSpc>
              <a:spcBef>
                <a:spcPct val="20000"/>
              </a:spcBef>
              <a:spcAft>
                <a:spcPts val="0"/>
              </a:spcAft>
              <a:buClrTx/>
              <a:buSzTx/>
              <a:buFont typeface="Arial" pitchFamily="34" charset="0"/>
              <a:tabLst/>
            </a:pPr>
            <a:r>
              <a:rPr lang="en-US"/>
              <a:t>Presenter Name, Title</a:t>
            </a:r>
          </a:p>
        </p:txBody>
      </p:sp>
      <p:sp>
        <p:nvSpPr>
          <p:cNvPr id="4" name="Slide Number Placeholder 1">
            <a:extLst>
              <a:ext uri="{FF2B5EF4-FFF2-40B4-BE49-F238E27FC236}">
                <a16:creationId xmlns:a16="http://schemas.microsoft.com/office/drawing/2014/main" id="{F8B3D6C7-0081-9B05-2634-1A44BF63C199}"/>
              </a:ext>
            </a:extLst>
          </p:cNvPr>
          <p:cNvSpPr txBox="1">
            <a:spLocks/>
          </p:cNvSpPr>
          <p:nvPr userDrawn="1"/>
        </p:nvSpPr>
        <p:spPr>
          <a:xfrm>
            <a:off x="11734800" y="6400800"/>
            <a:ext cx="457200" cy="457200"/>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2E0F7AD5-E45F-4736-83CE-D8C26C993A39}" type="slidenum">
              <a:rPr lang="en-US" sz="1200" b="1" smtClean="0">
                <a:solidFill>
                  <a:schemeClr val="bg1"/>
                </a:solidFill>
                <a:latin typeface="Open Sans" panose="020B0606030504020204" pitchFamily="34" charset="0"/>
                <a:ea typeface="Open Sans" panose="020B0606030504020204" pitchFamily="34" charset="0"/>
                <a:cs typeface="Open Sans" panose="020B0606030504020204" pitchFamily="34" charset="0"/>
              </a:rPr>
              <a:pPr algn="ctr">
                <a:defRPr/>
              </a:pPr>
              <a:t>‹#›</a:t>
            </a:fld>
            <a:endParaRPr lang="en-US" sz="12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6181325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ighlight Text">
    <p:bg>
      <p:bgPr>
        <a:blipFill>
          <a:blip r:embed="rId2"/>
          <a:stretch>
            <a:fillRect/>
          </a:stretch>
        </a:blipFill>
        <a:effectLst/>
      </p:bgPr>
    </p:bg>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F65E90A-97AB-C2EB-14ED-6CF1BA7CD0E4}"/>
              </a:ext>
            </a:extLst>
          </p:cNvPr>
          <p:cNvSpPr txBox="1">
            <a:spLocks noGrp="1"/>
          </p:cNvSpPr>
          <p:nvPr>
            <p:ph type="body" idx="4294967295"/>
          </p:nvPr>
        </p:nvSpPr>
        <p:spPr>
          <a:xfrm>
            <a:off x="386809" y="1189242"/>
            <a:ext cx="5219166" cy="830266"/>
          </a:xfrm>
        </p:spPr>
        <p:txBody>
          <a:bodyPr>
            <a:noAutofit/>
          </a:bodyPr>
          <a:lstStyle>
            <a:lvl1pPr>
              <a:buSzPct val="100000"/>
              <a:defRPr>
                <a:latin typeface="+mn-lt"/>
              </a:defRPr>
            </a:lvl1pPr>
          </a:lstStyle>
          <a:p>
            <a:endParaRPr lang="en-US"/>
          </a:p>
        </p:txBody>
      </p:sp>
      <p:sp>
        <p:nvSpPr>
          <p:cNvPr id="6" name="Title 7">
            <a:extLst>
              <a:ext uri="{FF2B5EF4-FFF2-40B4-BE49-F238E27FC236}">
                <a16:creationId xmlns:a16="http://schemas.microsoft.com/office/drawing/2014/main" id="{52C41DE0-BE19-CAC9-E27B-4510D8AF5446}"/>
              </a:ext>
            </a:extLst>
          </p:cNvPr>
          <p:cNvSpPr txBox="1">
            <a:spLocks noGrp="1"/>
          </p:cNvSpPr>
          <p:nvPr>
            <p:ph type="title"/>
          </p:nvPr>
        </p:nvSpPr>
        <p:spPr>
          <a:xfrm>
            <a:off x="386809" y="503029"/>
            <a:ext cx="10515600" cy="569908"/>
          </a:xfrm>
        </p:spPr>
        <p:txBody>
          <a:bodyPr>
            <a:noAutofit/>
          </a:bodyPr>
          <a:lstStyle>
            <a:lvl1pPr>
              <a:defRPr sz="3600">
                <a:latin typeface="+mn-lt"/>
              </a:defRPr>
            </a:lvl1pPr>
          </a:lstStyle>
          <a:p>
            <a:endParaRPr lang="en-US"/>
          </a:p>
        </p:txBody>
      </p:sp>
    </p:spTree>
    <p:extLst>
      <p:ext uri="{BB962C8B-B14F-4D97-AF65-F5344CB8AC3E}">
        <p14:creationId xmlns:p14="http://schemas.microsoft.com/office/powerpoint/2010/main" val="121376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Highlight Text">
    <p:bg>
      <p:bgPr>
        <a:blipFill>
          <a:blip r:embed="rId2"/>
          <a:stretch>
            <a:fillRect/>
          </a:stretch>
        </a:blipFill>
        <a:effectLst/>
      </p:bgPr>
    </p:bg>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155A91CB-8C54-2415-719A-EA94CFDA747D}"/>
              </a:ext>
            </a:extLst>
          </p:cNvPr>
          <p:cNvSpPr txBox="1">
            <a:spLocks noGrp="1"/>
          </p:cNvSpPr>
          <p:nvPr>
            <p:ph type="sldNum" sz="quarter" idx="8"/>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349A520-440A-47EB-BFE7-510B5884E4C4}" type="slidenum">
              <a:rPr kumimoji="0" lang="en-US" sz="1200" b="1" i="0" u="none" strike="noStrike" kern="1200" cap="none" spc="0" normalizeH="0" baseline="0" noProof="0" smtClean="0">
                <a:ln>
                  <a:noFill/>
                </a:ln>
                <a:solidFill>
                  <a:srgbClr val="F2F2F2"/>
                </a:solidFill>
                <a:effectLst/>
                <a:uLnTx/>
                <a:uFillTx/>
                <a:latin typeface="Open Sans" pitchFamily="34"/>
                <a:ea typeface="Open Sans" pitchFamily="34"/>
                <a:cs typeface="Open Sans" pitchFamily="34"/>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F2F2F2"/>
              </a:solidFill>
              <a:effectLst/>
              <a:uLnTx/>
              <a:uFillTx/>
              <a:latin typeface="Open Sans" pitchFamily="34"/>
              <a:ea typeface="Open Sans" pitchFamily="34"/>
              <a:cs typeface="Open Sans" pitchFamily="34"/>
            </a:endParaRPr>
          </a:p>
        </p:txBody>
      </p:sp>
      <p:sp>
        <p:nvSpPr>
          <p:cNvPr id="3" name="Text Placeholder 2">
            <a:extLst>
              <a:ext uri="{FF2B5EF4-FFF2-40B4-BE49-F238E27FC236}">
                <a16:creationId xmlns:a16="http://schemas.microsoft.com/office/drawing/2014/main" id="{64C067C1-FE10-2D13-C594-DC6219F25BB9}"/>
              </a:ext>
            </a:extLst>
          </p:cNvPr>
          <p:cNvSpPr txBox="1">
            <a:spLocks noGrp="1"/>
          </p:cNvSpPr>
          <p:nvPr>
            <p:ph idx="1"/>
          </p:nvPr>
        </p:nvSpPr>
        <p:spPr>
          <a:xfrm>
            <a:off x="381003" y="1731398"/>
            <a:ext cx="11430000" cy="4235930"/>
          </a:xfrm>
          <a:prstGeom prst="rect">
            <a:avLst/>
          </a:prstGeom>
          <a:noFill/>
          <a:ln>
            <a:noFill/>
          </a:ln>
        </p:spPr>
        <p:txBody>
          <a:bodyPr vert="horz" wrap="square" lIns="91440" tIns="45720" rIns="91440" bIns="45720" anchor="t" anchorCtr="0" compatLnSpc="1">
            <a:normAutofit/>
          </a:bodyPr>
          <a:lstStyle/>
          <a:p>
            <a:pPr lvl="0"/>
            <a:r>
              <a:rPr lang="en-US"/>
              <a:t>First Level</a:t>
            </a:r>
          </a:p>
          <a:p>
            <a:pPr lvl="1"/>
            <a:r>
              <a:rPr lang="en-US"/>
              <a:t>Second Level</a:t>
            </a:r>
          </a:p>
          <a:p>
            <a:pPr lvl="2"/>
            <a:r>
              <a:rPr lang="en-US"/>
              <a:t>Third Level</a:t>
            </a:r>
          </a:p>
          <a:p>
            <a:pPr lvl="3"/>
            <a:r>
              <a:rPr lang="en-US"/>
              <a:t>Fourth Level</a:t>
            </a:r>
          </a:p>
          <a:p>
            <a:pPr lvl="4"/>
            <a:r>
              <a:rPr lang="en-US"/>
              <a:t>Fifth Level</a:t>
            </a:r>
          </a:p>
          <a:p>
            <a:pPr lvl="0"/>
            <a:r>
              <a:rPr lang="en-US"/>
              <a:t>Maecenas </a:t>
            </a:r>
            <a:r>
              <a:rPr lang="en-US" err="1"/>
              <a:t>nec</a:t>
            </a:r>
            <a:r>
              <a:rPr lang="en-US"/>
              <a:t> </a:t>
            </a:r>
            <a:r>
              <a:rPr lang="en-US" err="1"/>
              <a:t>odio</a:t>
            </a:r>
            <a:r>
              <a:rPr lang="en-US"/>
              <a:t> et ante </a:t>
            </a:r>
            <a:r>
              <a:rPr lang="en-US" err="1"/>
              <a:t>tincidunt</a:t>
            </a:r>
            <a:r>
              <a:rPr lang="en-US"/>
              <a:t> tempus. </a:t>
            </a:r>
            <a:r>
              <a:rPr lang="en-US" err="1"/>
              <a:t>Nullam</a:t>
            </a:r>
            <a:r>
              <a:rPr lang="en-US"/>
              <a:t> dictum </a:t>
            </a:r>
            <a:r>
              <a:rPr lang="en-US" err="1"/>
              <a:t>felis</a:t>
            </a:r>
            <a:r>
              <a:rPr lang="en-US"/>
              <a:t> </a:t>
            </a:r>
            <a:r>
              <a:rPr lang="en-US" err="1"/>
              <a:t>eu</a:t>
            </a:r>
            <a:r>
              <a:rPr lang="en-US"/>
              <a:t> </a:t>
            </a:r>
            <a:r>
              <a:rPr lang="en-US" err="1"/>
              <a:t>pede</a:t>
            </a:r>
            <a:r>
              <a:rPr lang="en-US"/>
              <a:t> </a:t>
            </a:r>
            <a:r>
              <a:rPr lang="en-US" err="1"/>
              <a:t>mollis</a:t>
            </a:r>
            <a:r>
              <a:rPr lang="en-US"/>
              <a:t> </a:t>
            </a:r>
            <a:r>
              <a:rPr lang="en-US" err="1"/>
              <a:t>pretium</a:t>
            </a:r>
            <a:r>
              <a:rPr lang="en-US"/>
              <a:t>. Class </a:t>
            </a:r>
            <a:r>
              <a:rPr lang="en-US" err="1"/>
              <a:t>aptent</a:t>
            </a:r>
            <a:r>
              <a:rPr lang="en-US"/>
              <a:t> </a:t>
            </a:r>
            <a:r>
              <a:rPr lang="en-US" err="1"/>
              <a:t>taciti</a:t>
            </a:r>
            <a:r>
              <a:rPr lang="en-US"/>
              <a:t> </a:t>
            </a:r>
            <a:r>
              <a:rPr lang="en-US" err="1"/>
              <a:t>sociosqu</a:t>
            </a:r>
            <a:r>
              <a:rPr lang="en-US"/>
              <a:t> ad </a:t>
            </a:r>
            <a:r>
              <a:rPr lang="en-US" err="1"/>
              <a:t>litora</a:t>
            </a:r>
            <a:r>
              <a:rPr lang="en-US"/>
              <a:t> </a:t>
            </a:r>
            <a:r>
              <a:rPr lang="en-US" err="1"/>
              <a:t>torquent</a:t>
            </a:r>
            <a:r>
              <a:rPr lang="en-US"/>
              <a:t> per </a:t>
            </a:r>
            <a:r>
              <a:rPr lang="en-US" err="1"/>
              <a:t>conubia</a:t>
            </a:r>
            <a:r>
              <a:rPr lang="en-US"/>
              <a:t> nostra, per </a:t>
            </a:r>
            <a:r>
              <a:rPr lang="en-US" err="1"/>
              <a:t>inceptos</a:t>
            </a:r>
            <a:r>
              <a:rPr lang="en-US"/>
              <a:t> </a:t>
            </a:r>
            <a:r>
              <a:rPr lang="en-US" err="1"/>
              <a:t>hymenaeos</a:t>
            </a:r>
            <a:r>
              <a:rPr lang="en-US"/>
              <a:t>.</a:t>
            </a:r>
          </a:p>
        </p:txBody>
      </p:sp>
      <p:sp>
        <p:nvSpPr>
          <p:cNvPr id="4" name="Title Placeholder 6">
            <a:extLst>
              <a:ext uri="{FF2B5EF4-FFF2-40B4-BE49-F238E27FC236}">
                <a16:creationId xmlns:a16="http://schemas.microsoft.com/office/drawing/2014/main" id="{B67AE0EA-94D2-F262-F7EE-333350411872}"/>
              </a:ext>
            </a:extLst>
          </p:cNvPr>
          <p:cNvSpPr txBox="1">
            <a:spLocks noGrp="1"/>
          </p:cNvSpPr>
          <p:nvPr>
            <p:ph type="title"/>
          </p:nvPr>
        </p:nvSpPr>
        <p:spPr>
          <a:xfrm>
            <a:off x="381003" y="438281"/>
            <a:ext cx="11430000" cy="982861"/>
          </a:xfrm>
          <a:prstGeom prst="rect">
            <a:avLst/>
          </a:prstGeom>
          <a:noFill/>
          <a:ln>
            <a:noFill/>
          </a:ln>
        </p:spPr>
        <p:txBody>
          <a:bodyPr vert="horz" wrap="square" lIns="91440" tIns="45720" rIns="91440" bIns="45720" anchor="t" anchorCtr="0" compatLnSpc="1">
            <a:normAutofit/>
          </a:bodyPr>
          <a:lstStyle>
            <a:lvl1pPr>
              <a:defRPr>
                <a:latin typeface="+mn-lt"/>
              </a:defRPr>
            </a:lvl1pPr>
          </a:lstStyle>
          <a:p>
            <a:pPr lvl="0"/>
            <a:r>
              <a:rPr lang="en-US"/>
              <a:t>CLICK TO EDIT TITLE</a:t>
            </a:r>
          </a:p>
        </p:txBody>
      </p:sp>
    </p:spTree>
    <p:extLst>
      <p:ext uri="{BB962C8B-B14F-4D97-AF65-F5344CB8AC3E}">
        <p14:creationId xmlns:p14="http://schemas.microsoft.com/office/powerpoint/2010/main" val="7658386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cSld name="Closing Slide HEART">
    <p:bg>
      <p:bgPr>
        <a:blipFill>
          <a:blip r:embed="rId2"/>
          <a:stretch>
            <a:fillRect/>
          </a:stretch>
        </a:blipFill>
        <a:effectLst/>
      </p:bgPr>
    </p:bg>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AFB13964-1E5D-F014-A7E1-6ABEC57F403D}"/>
              </a:ext>
            </a:extLst>
          </p:cNvPr>
          <p:cNvSpPr txBox="1"/>
          <p:nvPr/>
        </p:nvSpPr>
        <p:spPr>
          <a:xfrm>
            <a:off x="3879488" y="6104324"/>
            <a:ext cx="4433029" cy="461662"/>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0" u="none" strike="noStrike" kern="1200" cap="none" spc="0" baseline="0">
                <a:solidFill>
                  <a:srgbClr val="002060"/>
                </a:solidFill>
                <a:uFillTx/>
                <a:latin typeface="Source Sans Pro"/>
                <a:ea typeface="Open Sans" pitchFamily="34"/>
                <a:cs typeface="Open Sans" pitchFamily="34"/>
              </a:rPr>
              <a:t>OHIO.ORG</a:t>
            </a:r>
          </a:p>
        </p:txBody>
      </p:sp>
    </p:spTree>
    <p:extLst>
      <p:ext uri="{BB962C8B-B14F-4D97-AF65-F5344CB8AC3E}">
        <p14:creationId xmlns:p14="http://schemas.microsoft.com/office/powerpoint/2010/main" val="2342586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B9502-71FF-B48A-5893-EFA90D1057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579698-E88E-71ED-414B-EAA0F0E66E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7E607C-094B-8BF9-7FFB-431BACC25E23}"/>
              </a:ext>
            </a:extLst>
          </p:cNvPr>
          <p:cNvSpPr>
            <a:spLocks noGrp="1"/>
          </p:cNvSpPr>
          <p:nvPr>
            <p:ph type="dt" sz="half" idx="10"/>
          </p:nvPr>
        </p:nvSpPr>
        <p:spPr/>
        <p:txBody>
          <a:bodyPr/>
          <a:lstStyle/>
          <a:p>
            <a:fld id="{9768E158-4541-4DE9-B80E-A4A6E4DAF28D}" type="datetimeFigureOut">
              <a:rPr lang="en-US" smtClean="0"/>
              <a:t>1/29/2025</a:t>
            </a:fld>
            <a:endParaRPr lang="en-US"/>
          </a:p>
        </p:txBody>
      </p:sp>
      <p:sp>
        <p:nvSpPr>
          <p:cNvPr id="5" name="Footer Placeholder 4">
            <a:extLst>
              <a:ext uri="{FF2B5EF4-FFF2-40B4-BE49-F238E27FC236}">
                <a16:creationId xmlns:a16="http://schemas.microsoft.com/office/drawing/2014/main" id="{900C16E5-612A-B64C-07E3-48410AE2B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956587-0C08-512E-B951-685DE0E1CC14}"/>
              </a:ext>
            </a:extLst>
          </p:cNvPr>
          <p:cNvSpPr>
            <a:spLocks noGrp="1"/>
          </p:cNvSpPr>
          <p:nvPr>
            <p:ph type="sldNum" sz="quarter" idx="12"/>
          </p:nvPr>
        </p:nvSpPr>
        <p:spPr/>
        <p:txBody>
          <a:bodyPr/>
          <a:lstStyle/>
          <a:p>
            <a:fld id="{2347B1FF-1392-448E-843C-16ADF0EF4C0D}" type="slidenum">
              <a:rPr lang="en-US" smtClean="0"/>
              <a:t>‹#›</a:t>
            </a:fld>
            <a:endParaRPr lang="en-US"/>
          </a:p>
        </p:txBody>
      </p:sp>
    </p:spTree>
    <p:extLst>
      <p:ext uri="{BB962C8B-B14F-4D97-AF65-F5344CB8AC3E}">
        <p14:creationId xmlns:p14="http://schemas.microsoft.com/office/powerpoint/2010/main" val="1930116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EAB00-A29A-E4C7-6C35-A8465E9897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5BE30B-B0D2-F21E-710A-8E7E75D420A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EB7F22-EC9E-6EDF-5C48-26A651E8792E}"/>
              </a:ext>
            </a:extLst>
          </p:cNvPr>
          <p:cNvSpPr>
            <a:spLocks noGrp="1"/>
          </p:cNvSpPr>
          <p:nvPr>
            <p:ph type="dt" sz="half" idx="10"/>
          </p:nvPr>
        </p:nvSpPr>
        <p:spPr/>
        <p:txBody>
          <a:bodyPr/>
          <a:lstStyle/>
          <a:p>
            <a:fld id="{9768E158-4541-4DE9-B80E-A4A6E4DAF28D}" type="datetimeFigureOut">
              <a:rPr lang="en-US" smtClean="0"/>
              <a:t>1/29/2025</a:t>
            </a:fld>
            <a:endParaRPr lang="en-US"/>
          </a:p>
        </p:txBody>
      </p:sp>
      <p:sp>
        <p:nvSpPr>
          <p:cNvPr id="5" name="Footer Placeholder 4">
            <a:extLst>
              <a:ext uri="{FF2B5EF4-FFF2-40B4-BE49-F238E27FC236}">
                <a16:creationId xmlns:a16="http://schemas.microsoft.com/office/drawing/2014/main" id="{9E557587-73F1-B4A7-1AF3-39D42717B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525B3F-0C19-AC59-7166-57766348F6D2}"/>
              </a:ext>
            </a:extLst>
          </p:cNvPr>
          <p:cNvSpPr>
            <a:spLocks noGrp="1"/>
          </p:cNvSpPr>
          <p:nvPr>
            <p:ph type="sldNum" sz="quarter" idx="12"/>
          </p:nvPr>
        </p:nvSpPr>
        <p:spPr/>
        <p:txBody>
          <a:bodyPr/>
          <a:lstStyle/>
          <a:p>
            <a:fld id="{2347B1FF-1392-448E-843C-16ADF0EF4C0D}" type="slidenum">
              <a:rPr lang="en-US" smtClean="0"/>
              <a:t>‹#›</a:t>
            </a:fld>
            <a:endParaRPr lang="en-US"/>
          </a:p>
        </p:txBody>
      </p:sp>
    </p:spTree>
    <p:extLst>
      <p:ext uri="{BB962C8B-B14F-4D97-AF65-F5344CB8AC3E}">
        <p14:creationId xmlns:p14="http://schemas.microsoft.com/office/powerpoint/2010/main" val="414399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D6E48-4361-EADD-D3D1-C2C2E7E750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A75562-C625-337D-A9A4-F7AC304D98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231593-89ED-07CE-73EE-1ED18C46DB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F4BDF4-2258-575A-88CD-2B9E4D8A8F07}"/>
              </a:ext>
            </a:extLst>
          </p:cNvPr>
          <p:cNvSpPr>
            <a:spLocks noGrp="1"/>
          </p:cNvSpPr>
          <p:nvPr>
            <p:ph type="dt" sz="half" idx="10"/>
          </p:nvPr>
        </p:nvSpPr>
        <p:spPr/>
        <p:txBody>
          <a:bodyPr/>
          <a:lstStyle/>
          <a:p>
            <a:fld id="{9768E158-4541-4DE9-B80E-A4A6E4DAF28D}" type="datetimeFigureOut">
              <a:rPr lang="en-US" smtClean="0"/>
              <a:t>1/29/2025</a:t>
            </a:fld>
            <a:endParaRPr lang="en-US"/>
          </a:p>
        </p:txBody>
      </p:sp>
      <p:sp>
        <p:nvSpPr>
          <p:cNvPr id="6" name="Footer Placeholder 5">
            <a:extLst>
              <a:ext uri="{FF2B5EF4-FFF2-40B4-BE49-F238E27FC236}">
                <a16:creationId xmlns:a16="http://schemas.microsoft.com/office/drawing/2014/main" id="{1A46E90D-2679-7B83-F6AE-E3473DE0BB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D918AF-FD5F-29D3-4293-1EEAD97A28D4}"/>
              </a:ext>
            </a:extLst>
          </p:cNvPr>
          <p:cNvSpPr>
            <a:spLocks noGrp="1"/>
          </p:cNvSpPr>
          <p:nvPr>
            <p:ph type="sldNum" sz="quarter" idx="12"/>
          </p:nvPr>
        </p:nvSpPr>
        <p:spPr/>
        <p:txBody>
          <a:bodyPr/>
          <a:lstStyle/>
          <a:p>
            <a:fld id="{2347B1FF-1392-448E-843C-16ADF0EF4C0D}" type="slidenum">
              <a:rPr lang="en-US" smtClean="0"/>
              <a:t>‹#›</a:t>
            </a:fld>
            <a:endParaRPr lang="en-US"/>
          </a:p>
        </p:txBody>
      </p:sp>
    </p:spTree>
    <p:extLst>
      <p:ext uri="{BB962C8B-B14F-4D97-AF65-F5344CB8AC3E}">
        <p14:creationId xmlns:p14="http://schemas.microsoft.com/office/powerpoint/2010/main" val="4235661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9D860-11AC-7D58-3821-098F787828F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CB2987-A697-7140-374B-08C1E8C616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B9F6DD-A9DF-D4B2-B96F-8D83E8FB1E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B8D5E3B-1D92-C214-63DA-6083A4D116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332B43-B24F-B124-6785-055ABA0149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AD9D50-82C3-411F-6F7F-ED0E3ED6ACBC}"/>
              </a:ext>
            </a:extLst>
          </p:cNvPr>
          <p:cNvSpPr>
            <a:spLocks noGrp="1"/>
          </p:cNvSpPr>
          <p:nvPr>
            <p:ph type="dt" sz="half" idx="10"/>
          </p:nvPr>
        </p:nvSpPr>
        <p:spPr/>
        <p:txBody>
          <a:bodyPr/>
          <a:lstStyle/>
          <a:p>
            <a:fld id="{9768E158-4541-4DE9-B80E-A4A6E4DAF28D}" type="datetimeFigureOut">
              <a:rPr lang="en-US" smtClean="0"/>
              <a:t>1/29/2025</a:t>
            </a:fld>
            <a:endParaRPr lang="en-US"/>
          </a:p>
        </p:txBody>
      </p:sp>
      <p:sp>
        <p:nvSpPr>
          <p:cNvPr id="8" name="Footer Placeholder 7">
            <a:extLst>
              <a:ext uri="{FF2B5EF4-FFF2-40B4-BE49-F238E27FC236}">
                <a16:creationId xmlns:a16="http://schemas.microsoft.com/office/drawing/2014/main" id="{C9F862AE-0D2F-29AB-48CA-7A11108A92D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6E0CD6-734C-6D6B-7422-1BEC3B986893}"/>
              </a:ext>
            </a:extLst>
          </p:cNvPr>
          <p:cNvSpPr>
            <a:spLocks noGrp="1"/>
          </p:cNvSpPr>
          <p:nvPr>
            <p:ph type="sldNum" sz="quarter" idx="12"/>
          </p:nvPr>
        </p:nvSpPr>
        <p:spPr/>
        <p:txBody>
          <a:bodyPr/>
          <a:lstStyle/>
          <a:p>
            <a:fld id="{2347B1FF-1392-448E-843C-16ADF0EF4C0D}" type="slidenum">
              <a:rPr lang="en-US" smtClean="0"/>
              <a:t>‹#›</a:t>
            </a:fld>
            <a:endParaRPr lang="en-US"/>
          </a:p>
        </p:txBody>
      </p:sp>
    </p:spTree>
    <p:extLst>
      <p:ext uri="{BB962C8B-B14F-4D97-AF65-F5344CB8AC3E}">
        <p14:creationId xmlns:p14="http://schemas.microsoft.com/office/powerpoint/2010/main" val="1726105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B0CB8-C834-C3BB-91CA-031B16716E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D03F64-9F9E-ECC7-896E-A709B594EDEB}"/>
              </a:ext>
            </a:extLst>
          </p:cNvPr>
          <p:cNvSpPr>
            <a:spLocks noGrp="1"/>
          </p:cNvSpPr>
          <p:nvPr>
            <p:ph type="dt" sz="half" idx="10"/>
          </p:nvPr>
        </p:nvSpPr>
        <p:spPr/>
        <p:txBody>
          <a:bodyPr/>
          <a:lstStyle/>
          <a:p>
            <a:fld id="{9768E158-4541-4DE9-B80E-A4A6E4DAF28D}" type="datetimeFigureOut">
              <a:rPr lang="en-US" smtClean="0"/>
              <a:t>1/29/2025</a:t>
            </a:fld>
            <a:endParaRPr lang="en-US"/>
          </a:p>
        </p:txBody>
      </p:sp>
      <p:sp>
        <p:nvSpPr>
          <p:cNvPr id="4" name="Footer Placeholder 3">
            <a:extLst>
              <a:ext uri="{FF2B5EF4-FFF2-40B4-BE49-F238E27FC236}">
                <a16:creationId xmlns:a16="http://schemas.microsoft.com/office/drawing/2014/main" id="{C5135364-E12B-655D-E1EF-0FA0FEF2FC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857B0D2-061E-1C5C-6F5C-988BB0A56431}"/>
              </a:ext>
            </a:extLst>
          </p:cNvPr>
          <p:cNvSpPr>
            <a:spLocks noGrp="1"/>
          </p:cNvSpPr>
          <p:nvPr>
            <p:ph type="sldNum" sz="quarter" idx="12"/>
          </p:nvPr>
        </p:nvSpPr>
        <p:spPr/>
        <p:txBody>
          <a:bodyPr/>
          <a:lstStyle/>
          <a:p>
            <a:fld id="{2347B1FF-1392-448E-843C-16ADF0EF4C0D}" type="slidenum">
              <a:rPr lang="en-US" smtClean="0"/>
              <a:t>‹#›</a:t>
            </a:fld>
            <a:endParaRPr lang="en-US"/>
          </a:p>
        </p:txBody>
      </p:sp>
    </p:spTree>
    <p:extLst>
      <p:ext uri="{BB962C8B-B14F-4D97-AF65-F5344CB8AC3E}">
        <p14:creationId xmlns:p14="http://schemas.microsoft.com/office/powerpoint/2010/main" val="2945410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FEB3C3-3B11-A6C2-0143-EC8693B38FBF}"/>
              </a:ext>
            </a:extLst>
          </p:cNvPr>
          <p:cNvSpPr>
            <a:spLocks noGrp="1"/>
          </p:cNvSpPr>
          <p:nvPr>
            <p:ph type="dt" sz="half" idx="10"/>
          </p:nvPr>
        </p:nvSpPr>
        <p:spPr/>
        <p:txBody>
          <a:bodyPr/>
          <a:lstStyle/>
          <a:p>
            <a:fld id="{9768E158-4541-4DE9-B80E-A4A6E4DAF28D}" type="datetimeFigureOut">
              <a:rPr lang="en-US" smtClean="0"/>
              <a:t>1/29/2025</a:t>
            </a:fld>
            <a:endParaRPr lang="en-US"/>
          </a:p>
        </p:txBody>
      </p:sp>
      <p:sp>
        <p:nvSpPr>
          <p:cNvPr id="3" name="Footer Placeholder 2">
            <a:extLst>
              <a:ext uri="{FF2B5EF4-FFF2-40B4-BE49-F238E27FC236}">
                <a16:creationId xmlns:a16="http://schemas.microsoft.com/office/drawing/2014/main" id="{FA92C4FE-D218-CEF8-EE6E-9733F992087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A14A33-E664-4A2F-98AC-EE8B129BCC55}"/>
              </a:ext>
            </a:extLst>
          </p:cNvPr>
          <p:cNvSpPr>
            <a:spLocks noGrp="1"/>
          </p:cNvSpPr>
          <p:nvPr>
            <p:ph type="sldNum" sz="quarter" idx="12"/>
          </p:nvPr>
        </p:nvSpPr>
        <p:spPr/>
        <p:txBody>
          <a:bodyPr/>
          <a:lstStyle/>
          <a:p>
            <a:fld id="{2347B1FF-1392-448E-843C-16ADF0EF4C0D}" type="slidenum">
              <a:rPr lang="en-US" smtClean="0"/>
              <a:t>‹#›</a:t>
            </a:fld>
            <a:endParaRPr lang="en-US"/>
          </a:p>
        </p:txBody>
      </p:sp>
    </p:spTree>
    <p:extLst>
      <p:ext uri="{BB962C8B-B14F-4D97-AF65-F5344CB8AC3E}">
        <p14:creationId xmlns:p14="http://schemas.microsoft.com/office/powerpoint/2010/main" val="2073220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DD22-B8DD-B88A-76E8-1CE2CB6F50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2A9869-4C45-9214-210A-D93D3EAC2F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A4AF6E-B4E2-89F6-D49D-312C44321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760524-9143-6D06-B6EB-E2B6E93182F5}"/>
              </a:ext>
            </a:extLst>
          </p:cNvPr>
          <p:cNvSpPr>
            <a:spLocks noGrp="1"/>
          </p:cNvSpPr>
          <p:nvPr>
            <p:ph type="dt" sz="half" idx="10"/>
          </p:nvPr>
        </p:nvSpPr>
        <p:spPr/>
        <p:txBody>
          <a:bodyPr/>
          <a:lstStyle/>
          <a:p>
            <a:fld id="{9768E158-4541-4DE9-B80E-A4A6E4DAF28D}" type="datetimeFigureOut">
              <a:rPr lang="en-US" smtClean="0"/>
              <a:t>1/29/2025</a:t>
            </a:fld>
            <a:endParaRPr lang="en-US"/>
          </a:p>
        </p:txBody>
      </p:sp>
      <p:sp>
        <p:nvSpPr>
          <p:cNvPr id="6" name="Footer Placeholder 5">
            <a:extLst>
              <a:ext uri="{FF2B5EF4-FFF2-40B4-BE49-F238E27FC236}">
                <a16:creationId xmlns:a16="http://schemas.microsoft.com/office/drawing/2014/main" id="{DC3CFA7B-E5A5-B793-758D-00EE45500D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054A1C-F691-1D6A-0F51-F1056A12E195}"/>
              </a:ext>
            </a:extLst>
          </p:cNvPr>
          <p:cNvSpPr>
            <a:spLocks noGrp="1"/>
          </p:cNvSpPr>
          <p:nvPr>
            <p:ph type="sldNum" sz="quarter" idx="12"/>
          </p:nvPr>
        </p:nvSpPr>
        <p:spPr/>
        <p:txBody>
          <a:bodyPr/>
          <a:lstStyle/>
          <a:p>
            <a:fld id="{2347B1FF-1392-448E-843C-16ADF0EF4C0D}" type="slidenum">
              <a:rPr lang="en-US" smtClean="0"/>
              <a:t>‹#›</a:t>
            </a:fld>
            <a:endParaRPr lang="en-US"/>
          </a:p>
        </p:txBody>
      </p:sp>
    </p:spTree>
    <p:extLst>
      <p:ext uri="{BB962C8B-B14F-4D97-AF65-F5344CB8AC3E}">
        <p14:creationId xmlns:p14="http://schemas.microsoft.com/office/powerpoint/2010/main" val="2104245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62273-829A-C507-3DEB-7A6F910BA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1F5421-FCE9-B945-58E0-B76F88AFF7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93C7F-3A54-F5EF-7D7C-5AE75E2654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2EE7F1-976F-891B-155C-B6EF11ED396E}"/>
              </a:ext>
            </a:extLst>
          </p:cNvPr>
          <p:cNvSpPr>
            <a:spLocks noGrp="1"/>
          </p:cNvSpPr>
          <p:nvPr>
            <p:ph type="dt" sz="half" idx="10"/>
          </p:nvPr>
        </p:nvSpPr>
        <p:spPr/>
        <p:txBody>
          <a:bodyPr/>
          <a:lstStyle/>
          <a:p>
            <a:fld id="{9768E158-4541-4DE9-B80E-A4A6E4DAF28D}" type="datetimeFigureOut">
              <a:rPr lang="en-US" smtClean="0"/>
              <a:t>1/29/2025</a:t>
            </a:fld>
            <a:endParaRPr lang="en-US"/>
          </a:p>
        </p:txBody>
      </p:sp>
      <p:sp>
        <p:nvSpPr>
          <p:cNvPr id="6" name="Footer Placeholder 5">
            <a:extLst>
              <a:ext uri="{FF2B5EF4-FFF2-40B4-BE49-F238E27FC236}">
                <a16:creationId xmlns:a16="http://schemas.microsoft.com/office/drawing/2014/main" id="{9C643585-8FD1-4F9D-CC97-53E0D3E970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F821E-4AE1-97DB-A6AD-2FCA6ED230B3}"/>
              </a:ext>
            </a:extLst>
          </p:cNvPr>
          <p:cNvSpPr>
            <a:spLocks noGrp="1"/>
          </p:cNvSpPr>
          <p:nvPr>
            <p:ph type="sldNum" sz="quarter" idx="12"/>
          </p:nvPr>
        </p:nvSpPr>
        <p:spPr/>
        <p:txBody>
          <a:bodyPr/>
          <a:lstStyle/>
          <a:p>
            <a:fld id="{2347B1FF-1392-448E-843C-16ADF0EF4C0D}" type="slidenum">
              <a:rPr lang="en-US" smtClean="0"/>
              <a:t>‹#›</a:t>
            </a:fld>
            <a:endParaRPr lang="en-US"/>
          </a:p>
        </p:txBody>
      </p:sp>
    </p:spTree>
    <p:extLst>
      <p:ext uri="{BB962C8B-B14F-4D97-AF65-F5344CB8AC3E}">
        <p14:creationId xmlns:p14="http://schemas.microsoft.com/office/powerpoint/2010/main" val="1821156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B5929A-B83D-1533-355F-634632A84E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CFC315-5232-40C7-6DE3-1CCAFF9934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9E729C-EA64-61F5-26F6-1CF34A7035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768E158-4541-4DE9-B80E-A4A6E4DAF28D}" type="datetimeFigureOut">
              <a:rPr lang="en-US" smtClean="0"/>
              <a:t>1/29/2025</a:t>
            </a:fld>
            <a:endParaRPr lang="en-US"/>
          </a:p>
        </p:txBody>
      </p:sp>
      <p:sp>
        <p:nvSpPr>
          <p:cNvPr id="5" name="Footer Placeholder 4">
            <a:extLst>
              <a:ext uri="{FF2B5EF4-FFF2-40B4-BE49-F238E27FC236}">
                <a16:creationId xmlns:a16="http://schemas.microsoft.com/office/drawing/2014/main" id="{E746F17C-ADF8-FFDE-15C0-132200FDF5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6E94881-6185-FE71-577C-A145665F79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47B1FF-1392-448E-843C-16ADF0EF4C0D}" type="slidenum">
              <a:rPr lang="en-US" smtClean="0"/>
              <a:t>‹#›</a:t>
            </a:fld>
            <a:endParaRPr lang="en-US"/>
          </a:p>
        </p:txBody>
      </p:sp>
    </p:spTree>
    <p:extLst>
      <p:ext uri="{BB962C8B-B14F-4D97-AF65-F5344CB8AC3E}">
        <p14:creationId xmlns:p14="http://schemas.microsoft.com/office/powerpoint/2010/main" val="2123240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20.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4.xml"/><Relationship Id="rId1" Type="http://schemas.openxmlformats.org/officeDocument/2006/relationships/tags" Target="../tags/tag17.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7.png"/><Relationship Id="rId4" Type="http://schemas.openxmlformats.org/officeDocument/2006/relationships/diagramLayout" Target="../diagrams/layout1.xm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hyperlink" Target="https://education.ohio.gov/Topics/Learning-in-Ohio/OLS-Graphic-Sections/Learning-Standards" TargetMode="External"/><Relationship Id="rId4" Type="http://schemas.openxmlformats.org/officeDocument/2006/relationships/hyperlink" Target="https://childrenandyouth.ohio.gov/for-providers/step-up-to-quality/program-standards-rules-form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hyperlink" Target="https://childrenandyouth.ohio.gov/for-providers/step-up-to-quality/program-standards-rules-forms"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C6CC2-A318-17A4-C63D-EEFCC8D553F8}"/>
              </a:ext>
            </a:extLst>
          </p:cNvPr>
          <p:cNvSpPr txBox="1">
            <a:spLocks/>
          </p:cNvSpPr>
          <p:nvPr/>
        </p:nvSpPr>
        <p:spPr>
          <a:xfrm>
            <a:off x="1204785" y="2196834"/>
            <a:ext cx="9782430" cy="917575"/>
          </a:xfrm>
          <a:prstGeom prst="rect">
            <a:avLst/>
          </a:prstGeom>
        </p:spPr>
        <p:txBody>
          <a:bodyPr lIns="91440" tIns="45720" rIns="91440" bIns="45720" anchor="t"/>
          <a:lstStyle>
            <a:lvl1pPr algn="ctr" defTabSz="685800" rtl="0" eaLnBrk="1" latinLnBrk="0" hangingPunct="1">
              <a:spcBef>
                <a:spcPct val="0"/>
              </a:spcBef>
              <a:buNone/>
              <a:defRPr sz="3300" kern="1200">
                <a:solidFill>
                  <a:schemeClr val="tx1"/>
                </a:solidFill>
                <a:latin typeface="+mj-lt"/>
                <a:ea typeface="+mj-ea"/>
                <a:cs typeface="+mj-cs"/>
              </a:defRPr>
            </a:lvl1pPr>
          </a:lstStyle>
          <a:p>
            <a:pPr>
              <a:defRPr/>
            </a:pPr>
            <a:r>
              <a:rPr kumimoji="0" lang="en-US" sz="3600" b="1" i="0" u="none" strike="noStrike" kern="1200" cap="none" spc="0" normalizeH="0" baseline="0" noProof="0" dirty="0">
                <a:ln>
                  <a:noFill/>
                </a:ln>
                <a:solidFill>
                  <a:srgbClr val="002060"/>
                </a:solidFill>
                <a:effectLst/>
                <a:uLnTx/>
                <a:uFillTx/>
                <a:latin typeface="Calibri"/>
                <a:ea typeface="+mj-ea"/>
                <a:cs typeface="+mj-cs"/>
              </a:rPr>
              <a:t>4C for Children Meet-up</a:t>
            </a:r>
          </a:p>
        </p:txBody>
      </p:sp>
      <p:sp>
        <p:nvSpPr>
          <p:cNvPr id="3" name="Subtitle 2">
            <a:extLst>
              <a:ext uri="{FF2B5EF4-FFF2-40B4-BE49-F238E27FC236}">
                <a16:creationId xmlns:a16="http://schemas.microsoft.com/office/drawing/2014/main" id="{40B47FAB-B4CB-D4BF-4193-AA38A0D3BFA1}"/>
              </a:ext>
            </a:extLst>
          </p:cNvPr>
          <p:cNvSpPr txBox="1">
            <a:spLocks/>
          </p:cNvSpPr>
          <p:nvPr/>
        </p:nvSpPr>
        <p:spPr>
          <a:xfrm>
            <a:off x="2771992" y="3321826"/>
            <a:ext cx="6648015" cy="1828800"/>
          </a:xfrm>
          <a:prstGeom prst="rect">
            <a:avLst/>
          </a:prstGeom>
        </p:spPr>
        <p:txBody>
          <a:bodyPr lIns="91440" tIns="45720" rIns="91440" bIns="45720" anchor="t"/>
          <a:lstStyle>
            <a:lvl1pPr marL="257175" indent="-257175" algn="l" defTabSz="6858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lumMod val="65000"/>
                    <a:lumOff val="35000"/>
                  </a:schemeClr>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lumMod val="65000"/>
                    <a:lumOff val="35000"/>
                  </a:schemeClr>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lumMod val="65000"/>
                    <a:lumOff val="35000"/>
                  </a:schemeClr>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defRPr/>
            </a:pPr>
            <a:r>
              <a:rPr lang="en-US" dirty="0">
                <a:solidFill>
                  <a:srgbClr val="002060"/>
                </a:solidFill>
                <a:latin typeface="Calibri"/>
              </a:rPr>
              <a:t>Step Up to Quality</a:t>
            </a:r>
          </a:p>
          <a:p>
            <a:pPr marL="0" indent="0" algn="ctr">
              <a:buNone/>
              <a:defRPr/>
            </a:pPr>
            <a:r>
              <a:rPr kumimoji="0" lang="en-US" sz="2400" b="0" i="0" u="none" strike="noStrike" kern="1200" cap="none" spc="0" normalizeH="0" baseline="0" noProof="0" dirty="0">
                <a:ln>
                  <a:noFill/>
                </a:ln>
                <a:solidFill>
                  <a:srgbClr val="002060"/>
                </a:solidFill>
                <a:effectLst/>
                <a:uLnTx/>
                <a:uFillTx/>
                <a:latin typeface="Calibri"/>
                <a:ea typeface="+mn-ea"/>
                <a:cs typeface="+mn-cs"/>
              </a:rPr>
              <a:t>Learning and Development </a:t>
            </a:r>
            <a:r>
              <a:rPr lang="en-US" dirty="0">
                <a:solidFill>
                  <a:srgbClr val="002060"/>
                </a:solidFill>
                <a:latin typeface="Calibri"/>
              </a:rPr>
              <a:t>Standards</a:t>
            </a:r>
            <a:endParaRPr kumimoji="0" lang="en-US" sz="2400" b="0" i="0" u="none" strike="noStrike" kern="1200" cap="none" spc="0" normalizeH="0" baseline="0" noProof="0" dirty="0">
              <a:ln>
                <a:noFill/>
              </a:ln>
              <a:solidFill>
                <a:srgbClr val="002060"/>
              </a:solidFill>
              <a:effectLst/>
              <a:uLnTx/>
              <a:uFillTx/>
              <a:latin typeface="Calibri"/>
              <a:ea typeface="+mn-ea"/>
              <a:cs typeface="+mn-cs"/>
            </a:endParaRPr>
          </a:p>
          <a:p>
            <a:pPr marL="257175" marR="0" lvl="0" indent="-257175" algn="ctr" defTabSz="6858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rgbClr val="002060"/>
              </a:solidFill>
              <a:effectLst/>
              <a:uLnTx/>
              <a:uFillTx/>
              <a:latin typeface="Calibri"/>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B8B85EA-B3E6-8E96-E9EA-B17C946C12A5}"/>
              </a:ext>
            </a:extLst>
          </p:cNvPr>
          <p:cNvSpPr>
            <a:spLocks noGrp="1"/>
          </p:cNvSpPr>
          <p:nvPr>
            <p:ph type="title"/>
          </p:nvPr>
        </p:nvSpPr>
        <p:spPr>
          <a:xfrm>
            <a:off x="185394" y="704453"/>
            <a:ext cx="12173146" cy="674031"/>
          </a:xfrm>
        </p:spPr>
        <p:txBody>
          <a:bodyPr>
            <a:normAutofit fontScale="90000"/>
          </a:bodyPr>
          <a:lstStyle/>
          <a:p>
            <a:r>
              <a:rPr lang="en-US" dirty="0">
                <a:latin typeface="Source Sans Pro"/>
                <a:ea typeface="Source Sans Pro"/>
              </a:rPr>
              <a:t>Frequently Asked Questions</a:t>
            </a:r>
            <a:endParaRPr lang="en-US" dirty="0"/>
          </a:p>
        </p:txBody>
      </p:sp>
      <p:grpSp>
        <p:nvGrpSpPr>
          <p:cNvPr id="9" name="Group 8">
            <a:extLst>
              <a:ext uri="{FF2B5EF4-FFF2-40B4-BE49-F238E27FC236}">
                <a16:creationId xmlns:a16="http://schemas.microsoft.com/office/drawing/2014/main" id="{3DEEE331-118A-7053-3180-8A809259D1FB}"/>
              </a:ext>
            </a:extLst>
          </p:cNvPr>
          <p:cNvGrpSpPr/>
          <p:nvPr/>
        </p:nvGrpSpPr>
        <p:grpSpPr>
          <a:xfrm>
            <a:off x="606588" y="1593331"/>
            <a:ext cx="10972800" cy="2186007"/>
            <a:chOff x="675860" y="1659834"/>
            <a:chExt cx="10972800" cy="1133061"/>
          </a:xfrm>
        </p:grpSpPr>
        <p:sp>
          <p:nvSpPr>
            <p:cNvPr id="3" name="Rectangle: Rounded Corners 2">
              <a:extLst>
                <a:ext uri="{FF2B5EF4-FFF2-40B4-BE49-F238E27FC236}">
                  <a16:creationId xmlns:a16="http://schemas.microsoft.com/office/drawing/2014/main" id="{6B4BC7BB-FFA8-A5AD-0C71-BBAF6DDE83A6}"/>
                </a:ext>
              </a:extLst>
            </p:cNvPr>
            <p:cNvSpPr/>
            <p:nvPr/>
          </p:nvSpPr>
          <p:spPr>
            <a:xfrm>
              <a:off x="675860" y="1659834"/>
              <a:ext cx="3647661" cy="11330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latin typeface="Source Sans Pro"/>
                  <a:ea typeface="Source Sans Pro"/>
                </a:rPr>
                <a:t>How will I know if a curriculum is aligned to the ELDS and Science of Reading?</a:t>
              </a:r>
              <a:endParaRPr lang="en-US" sz="2000" dirty="0">
                <a:latin typeface="Source Sans Pro" panose="020B0503030403020204" pitchFamily="34" charset="0"/>
                <a:ea typeface="Source Sans Pro" panose="020B0503030403020204" pitchFamily="34" charset="0"/>
              </a:endParaRPr>
            </a:p>
          </p:txBody>
        </p:sp>
        <p:sp>
          <p:nvSpPr>
            <p:cNvPr id="4" name="Rectangle: Rounded Corners 3">
              <a:extLst>
                <a:ext uri="{FF2B5EF4-FFF2-40B4-BE49-F238E27FC236}">
                  <a16:creationId xmlns:a16="http://schemas.microsoft.com/office/drawing/2014/main" id="{5E81B88F-6256-0E68-95FF-49BF5F1F6488}"/>
                </a:ext>
              </a:extLst>
            </p:cNvPr>
            <p:cNvSpPr/>
            <p:nvPr/>
          </p:nvSpPr>
          <p:spPr>
            <a:xfrm>
              <a:off x="4601817" y="1659835"/>
              <a:ext cx="7046843" cy="1133060"/>
            </a:xfrm>
            <a:prstGeom prst="roundRect">
              <a:avLst/>
            </a:prstGeom>
            <a:solidFill>
              <a:schemeClr val="bg1"/>
            </a:solidFill>
            <a:ln w="28575">
              <a:solidFill>
                <a:srgbClr val="0E3F7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C00000"/>
                  </a:solidFill>
                  <a:latin typeface="Source Sans Pro"/>
                  <a:ea typeface="Source Sans Pro"/>
                </a:rPr>
                <a:t>Lists of aligned curricula can be found on the Department of Education and Workforce website and the Department of Children and Youth website.</a:t>
              </a:r>
              <a:endParaRPr lang="en-US" sz="2000" dirty="0">
                <a:solidFill>
                  <a:srgbClr val="C00000"/>
                </a:solidFill>
                <a:latin typeface="Source Sans Pro" panose="020B0503030403020204" pitchFamily="34" charset="0"/>
                <a:ea typeface="Source Sans Pro" panose="020B0503030403020204" pitchFamily="34" charset="0"/>
              </a:endParaRPr>
            </a:p>
          </p:txBody>
        </p:sp>
      </p:grpSp>
      <p:grpSp>
        <p:nvGrpSpPr>
          <p:cNvPr id="10" name="Group 9">
            <a:extLst>
              <a:ext uri="{FF2B5EF4-FFF2-40B4-BE49-F238E27FC236}">
                <a16:creationId xmlns:a16="http://schemas.microsoft.com/office/drawing/2014/main" id="{3E22EBDC-E2EC-F991-C511-C0E8AA64C5E7}"/>
              </a:ext>
            </a:extLst>
          </p:cNvPr>
          <p:cNvGrpSpPr/>
          <p:nvPr/>
        </p:nvGrpSpPr>
        <p:grpSpPr>
          <a:xfrm>
            <a:off x="606587" y="4011776"/>
            <a:ext cx="10972799" cy="2016981"/>
            <a:chOff x="675860" y="2932045"/>
            <a:chExt cx="10972799" cy="1133061"/>
          </a:xfrm>
        </p:grpSpPr>
        <p:sp>
          <p:nvSpPr>
            <p:cNvPr id="5" name="Rectangle: Rounded Corners 4">
              <a:extLst>
                <a:ext uri="{FF2B5EF4-FFF2-40B4-BE49-F238E27FC236}">
                  <a16:creationId xmlns:a16="http://schemas.microsoft.com/office/drawing/2014/main" id="{371DC4CB-2207-ECF6-823D-66ED50692E36}"/>
                </a:ext>
              </a:extLst>
            </p:cNvPr>
            <p:cNvSpPr/>
            <p:nvPr/>
          </p:nvSpPr>
          <p:spPr>
            <a:xfrm>
              <a:off x="675860" y="2932045"/>
              <a:ext cx="3647661" cy="11330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latin typeface="Source Sans Pro"/>
                  <a:ea typeface="Source Sans Pro"/>
                </a:rPr>
                <a:t>If my curriculum is not on the list, does that mean it is not aligned?</a:t>
              </a:r>
              <a:endParaRPr lang="en-US" sz="2000">
                <a:latin typeface="Source Sans Pro" panose="020B0503030403020204" pitchFamily="34" charset="0"/>
                <a:ea typeface="Source Sans Pro" panose="020B0503030403020204" pitchFamily="34" charset="0"/>
              </a:endParaRPr>
            </a:p>
          </p:txBody>
        </p:sp>
        <p:sp>
          <p:nvSpPr>
            <p:cNvPr id="6" name="Rectangle: Rounded Corners 5">
              <a:extLst>
                <a:ext uri="{FF2B5EF4-FFF2-40B4-BE49-F238E27FC236}">
                  <a16:creationId xmlns:a16="http://schemas.microsoft.com/office/drawing/2014/main" id="{C83DBCD6-88D1-FC01-2C87-3DE7DBA7C621}"/>
                </a:ext>
              </a:extLst>
            </p:cNvPr>
            <p:cNvSpPr/>
            <p:nvPr/>
          </p:nvSpPr>
          <p:spPr>
            <a:xfrm>
              <a:off x="4601816" y="2932046"/>
              <a:ext cx="7046843" cy="1133060"/>
            </a:xfrm>
            <a:prstGeom prst="roundRect">
              <a:avLst/>
            </a:prstGeom>
            <a:solidFill>
              <a:schemeClr val="bg1"/>
            </a:solidFill>
            <a:ln w="28575">
              <a:solidFill>
                <a:srgbClr val="0E3F7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C00000"/>
                  </a:solidFill>
                  <a:latin typeface="Source Sans Pro"/>
                  <a:ea typeface="Source Sans Pro"/>
                </a:rPr>
                <a:t>If your curriculum is not on the list, please submit your curriculum for review. Some curricula have been submitted and are in the process of being reviewed. Others may not yet have been submitted.</a:t>
              </a:r>
              <a:endParaRPr lang="en-US" sz="2000" dirty="0">
                <a:solidFill>
                  <a:srgbClr val="C00000"/>
                </a:solidFill>
                <a:latin typeface="Source Sans Pro" panose="020B0503030403020204" pitchFamily="34" charset="0"/>
                <a:ea typeface="Source Sans Pro" panose="020B0503030403020204" pitchFamily="34" charset="0"/>
              </a:endParaRPr>
            </a:p>
          </p:txBody>
        </p:sp>
      </p:grpSp>
    </p:spTree>
    <p:custDataLst>
      <p:tags r:id="rId1"/>
    </p:custDataLst>
    <p:extLst>
      <p:ext uri="{BB962C8B-B14F-4D97-AF65-F5344CB8AC3E}">
        <p14:creationId xmlns:p14="http://schemas.microsoft.com/office/powerpoint/2010/main" val="191230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88EB2-AE2E-CAAB-DD9F-DE0A3A298A70}"/>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5DEAB5B1-5B0A-885D-AAF2-BD69C1AA7DC9}"/>
              </a:ext>
            </a:extLst>
          </p:cNvPr>
          <p:cNvSpPr>
            <a:spLocks noGrp="1"/>
          </p:cNvSpPr>
          <p:nvPr>
            <p:ph type="title"/>
          </p:nvPr>
        </p:nvSpPr>
        <p:spPr>
          <a:xfrm>
            <a:off x="185394" y="704453"/>
            <a:ext cx="12173146" cy="674031"/>
          </a:xfrm>
        </p:spPr>
        <p:txBody>
          <a:bodyPr>
            <a:normAutofit fontScale="90000"/>
          </a:bodyPr>
          <a:lstStyle/>
          <a:p>
            <a:r>
              <a:rPr lang="en-US" dirty="0">
                <a:latin typeface="Source Sans Pro"/>
                <a:ea typeface="Source Sans Pro"/>
              </a:rPr>
              <a:t>Frequently Asked Questions</a:t>
            </a:r>
            <a:endParaRPr lang="en-US" dirty="0"/>
          </a:p>
        </p:txBody>
      </p:sp>
      <p:grpSp>
        <p:nvGrpSpPr>
          <p:cNvPr id="9" name="Group 8">
            <a:extLst>
              <a:ext uri="{FF2B5EF4-FFF2-40B4-BE49-F238E27FC236}">
                <a16:creationId xmlns:a16="http://schemas.microsoft.com/office/drawing/2014/main" id="{3CCED14E-FEF1-71D1-A988-141A8467A412}"/>
              </a:ext>
            </a:extLst>
          </p:cNvPr>
          <p:cNvGrpSpPr/>
          <p:nvPr/>
        </p:nvGrpSpPr>
        <p:grpSpPr>
          <a:xfrm>
            <a:off x="606588" y="1593331"/>
            <a:ext cx="10972800" cy="2186007"/>
            <a:chOff x="675860" y="1659834"/>
            <a:chExt cx="10972800" cy="1133061"/>
          </a:xfrm>
        </p:grpSpPr>
        <p:sp>
          <p:nvSpPr>
            <p:cNvPr id="3" name="Rectangle: Rounded Corners 2">
              <a:extLst>
                <a:ext uri="{FF2B5EF4-FFF2-40B4-BE49-F238E27FC236}">
                  <a16:creationId xmlns:a16="http://schemas.microsoft.com/office/drawing/2014/main" id="{BA27ADFF-47CF-32C9-BA50-1BB9D237DE1D}"/>
                </a:ext>
              </a:extLst>
            </p:cNvPr>
            <p:cNvSpPr/>
            <p:nvPr/>
          </p:nvSpPr>
          <p:spPr>
            <a:xfrm>
              <a:off x="675860" y="1659834"/>
              <a:ext cx="3647661" cy="11330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latin typeface="Source Sans Pro"/>
                  <a:ea typeface="Source Sans Pro"/>
                </a:rPr>
                <a:t>What curriculum as been chosen as the state purchased curriculum?</a:t>
              </a:r>
              <a:endParaRPr lang="en-US" sz="2000" dirty="0">
                <a:latin typeface="Source Sans Pro" panose="020B0503030403020204" pitchFamily="34" charset="0"/>
                <a:ea typeface="Source Sans Pro" panose="020B0503030403020204" pitchFamily="34" charset="0"/>
              </a:endParaRPr>
            </a:p>
          </p:txBody>
        </p:sp>
        <p:sp>
          <p:nvSpPr>
            <p:cNvPr id="4" name="Rectangle: Rounded Corners 3">
              <a:extLst>
                <a:ext uri="{FF2B5EF4-FFF2-40B4-BE49-F238E27FC236}">
                  <a16:creationId xmlns:a16="http://schemas.microsoft.com/office/drawing/2014/main" id="{8CE2F972-75DF-81E1-40C6-8FB573402ED9}"/>
                </a:ext>
              </a:extLst>
            </p:cNvPr>
            <p:cNvSpPr/>
            <p:nvPr/>
          </p:nvSpPr>
          <p:spPr>
            <a:xfrm>
              <a:off x="4601817" y="1659835"/>
              <a:ext cx="7046843" cy="1133060"/>
            </a:xfrm>
            <a:prstGeom prst="roundRect">
              <a:avLst/>
            </a:prstGeom>
            <a:solidFill>
              <a:schemeClr val="bg1"/>
            </a:solidFill>
            <a:ln w="28575">
              <a:solidFill>
                <a:srgbClr val="0E3F7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C00000"/>
                  </a:solidFill>
                  <a:latin typeface="Source Sans Pro"/>
                  <a:ea typeface="Source Sans Pro"/>
                </a:rPr>
                <a:t>Infant, toddler, and preschool editions of Creative Curriculum, 6th Edition, available for child care centers and schools to order. It does include one hard copy curriculum set, per age group, per licensed site, available in English or Spanish. A family child care curriculum has not been chosen yet.</a:t>
              </a:r>
            </a:p>
            <a:p>
              <a:pPr algn="ctr"/>
              <a:endParaRPr lang="en-US" sz="2000" dirty="0">
                <a:solidFill>
                  <a:srgbClr val="C00000"/>
                </a:solidFill>
                <a:latin typeface="Source Sans Pro"/>
                <a:ea typeface="Source Sans Pro"/>
              </a:endParaRPr>
            </a:p>
          </p:txBody>
        </p:sp>
      </p:grpSp>
      <p:grpSp>
        <p:nvGrpSpPr>
          <p:cNvPr id="10" name="Group 9">
            <a:extLst>
              <a:ext uri="{FF2B5EF4-FFF2-40B4-BE49-F238E27FC236}">
                <a16:creationId xmlns:a16="http://schemas.microsoft.com/office/drawing/2014/main" id="{821E3B1B-BF8A-8F40-BB54-C280B9E09C4D}"/>
              </a:ext>
            </a:extLst>
          </p:cNvPr>
          <p:cNvGrpSpPr/>
          <p:nvPr/>
        </p:nvGrpSpPr>
        <p:grpSpPr>
          <a:xfrm>
            <a:off x="606587" y="4011776"/>
            <a:ext cx="10972799" cy="2016981"/>
            <a:chOff x="675860" y="2932045"/>
            <a:chExt cx="10972799" cy="1133061"/>
          </a:xfrm>
        </p:grpSpPr>
        <p:sp>
          <p:nvSpPr>
            <p:cNvPr id="5" name="Rectangle: Rounded Corners 4">
              <a:extLst>
                <a:ext uri="{FF2B5EF4-FFF2-40B4-BE49-F238E27FC236}">
                  <a16:creationId xmlns:a16="http://schemas.microsoft.com/office/drawing/2014/main" id="{59FF8CB2-B1B6-A68B-A1C1-32E54B3D74CD}"/>
                </a:ext>
              </a:extLst>
            </p:cNvPr>
            <p:cNvSpPr/>
            <p:nvPr/>
          </p:nvSpPr>
          <p:spPr>
            <a:xfrm>
              <a:off x="675860" y="2932045"/>
              <a:ext cx="3647661" cy="11330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latin typeface="Source Sans Pro"/>
                  <a:ea typeface="Source Sans Pro"/>
                </a:rPr>
                <a:t>Is Teaching Strategies Gold included?</a:t>
              </a:r>
              <a:endParaRPr lang="en-US" sz="2000" dirty="0">
                <a:latin typeface="Source Sans Pro" panose="020B0503030403020204" pitchFamily="34" charset="0"/>
                <a:ea typeface="Source Sans Pro" panose="020B0503030403020204" pitchFamily="34" charset="0"/>
              </a:endParaRPr>
            </a:p>
          </p:txBody>
        </p:sp>
        <p:sp>
          <p:nvSpPr>
            <p:cNvPr id="6" name="Rectangle: Rounded Corners 5">
              <a:extLst>
                <a:ext uri="{FF2B5EF4-FFF2-40B4-BE49-F238E27FC236}">
                  <a16:creationId xmlns:a16="http://schemas.microsoft.com/office/drawing/2014/main" id="{6E50AF1D-6F14-1B1A-8B8A-A9E40719267E}"/>
                </a:ext>
              </a:extLst>
            </p:cNvPr>
            <p:cNvSpPr/>
            <p:nvPr/>
          </p:nvSpPr>
          <p:spPr>
            <a:xfrm>
              <a:off x="4601816" y="2932046"/>
              <a:ext cx="7046843" cy="1133060"/>
            </a:xfrm>
            <a:prstGeom prst="roundRect">
              <a:avLst/>
            </a:prstGeom>
            <a:solidFill>
              <a:schemeClr val="bg1"/>
            </a:solidFill>
            <a:ln w="28575">
              <a:solidFill>
                <a:srgbClr val="0E3F7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C00000"/>
                  </a:solidFill>
                  <a:latin typeface="Source Sans Pro"/>
                  <a:ea typeface="Source Sans Pro"/>
                </a:rPr>
                <a:t>Teaching Strategies GOLD Assessment digital portfolio included in contract. Digital portfolios can be requested per child for infant, toddler, and preschool ages. Order process will be integrated with curriculum order. Programs who currently use the Creative Curriculum may request GOLD Assessment without requesting the curriculum.</a:t>
              </a:r>
            </a:p>
          </p:txBody>
        </p:sp>
      </p:grpSp>
    </p:spTree>
    <p:custDataLst>
      <p:tags r:id="rId1"/>
    </p:custDataLst>
    <p:extLst>
      <p:ext uri="{BB962C8B-B14F-4D97-AF65-F5344CB8AC3E}">
        <p14:creationId xmlns:p14="http://schemas.microsoft.com/office/powerpoint/2010/main" val="173869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E4DC4-5F5D-2A5A-05E1-89627DDE1778}"/>
            </a:ext>
          </a:extLst>
        </p:cNvPr>
        <p:cNvGrpSpPr/>
        <p:nvPr/>
      </p:nvGrpSpPr>
      <p:grpSpPr>
        <a:xfrm>
          <a:off x="0" y="0"/>
          <a:ext cx="0" cy="0"/>
          <a:chOff x="0" y="0"/>
          <a:chExt cx="0" cy="0"/>
        </a:xfrm>
      </p:grpSpPr>
      <p:sp>
        <p:nvSpPr>
          <p:cNvPr id="14" name="Title 13">
            <a:extLst>
              <a:ext uri="{FF2B5EF4-FFF2-40B4-BE49-F238E27FC236}">
                <a16:creationId xmlns:a16="http://schemas.microsoft.com/office/drawing/2014/main" id="{7A3C4B23-7E1D-043D-00D0-86E3A644ADC5}"/>
              </a:ext>
            </a:extLst>
          </p:cNvPr>
          <p:cNvSpPr>
            <a:spLocks noGrp="1"/>
          </p:cNvSpPr>
          <p:nvPr>
            <p:ph type="title"/>
          </p:nvPr>
        </p:nvSpPr>
        <p:spPr>
          <a:xfrm>
            <a:off x="185394" y="704453"/>
            <a:ext cx="12173146" cy="674031"/>
          </a:xfrm>
        </p:spPr>
        <p:txBody>
          <a:bodyPr>
            <a:normAutofit fontScale="90000"/>
          </a:bodyPr>
          <a:lstStyle/>
          <a:p>
            <a:r>
              <a:rPr lang="en-US" dirty="0">
                <a:latin typeface="Source Sans Pro"/>
                <a:ea typeface="Source Sans Pro"/>
              </a:rPr>
              <a:t>Frequently Asked Questions</a:t>
            </a:r>
            <a:endParaRPr lang="en-US" dirty="0"/>
          </a:p>
        </p:txBody>
      </p:sp>
      <p:grpSp>
        <p:nvGrpSpPr>
          <p:cNvPr id="9" name="Group 8">
            <a:extLst>
              <a:ext uri="{FF2B5EF4-FFF2-40B4-BE49-F238E27FC236}">
                <a16:creationId xmlns:a16="http://schemas.microsoft.com/office/drawing/2014/main" id="{5856DAD9-93DC-9883-9FF6-2F5191461B31}"/>
              </a:ext>
            </a:extLst>
          </p:cNvPr>
          <p:cNvGrpSpPr/>
          <p:nvPr/>
        </p:nvGrpSpPr>
        <p:grpSpPr>
          <a:xfrm>
            <a:off x="606588" y="1593331"/>
            <a:ext cx="10972800" cy="2186007"/>
            <a:chOff x="675860" y="1659834"/>
            <a:chExt cx="10972800" cy="1133061"/>
          </a:xfrm>
        </p:grpSpPr>
        <p:sp>
          <p:nvSpPr>
            <p:cNvPr id="3" name="Rectangle: Rounded Corners 2">
              <a:extLst>
                <a:ext uri="{FF2B5EF4-FFF2-40B4-BE49-F238E27FC236}">
                  <a16:creationId xmlns:a16="http://schemas.microsoft.com/office/drawing/2014/main" id="{DBE51CCC-FB75-B3A6-A6D8-43822E692A9A}"/>
                </a:ext>
              </a:extLst>
            </p:cNvPr>
            <p:cNvSpPr/>
            <p:nvPr/>
          </p:nvSpPr>
          <p:spPr>
            <a:xfrm>
              <a:off x="675860" y="1659834"/>
              <a:ext cx="3647661" cy="11330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latin typeface="Source Sans Pro"/>
                  <a:ea typeface="Source Sans Pro"/>
                </a:rPr>
                <a:t>What curriculum has been approved for Infant &amp; Toddler Curricula?</a:t>
              </a:r>
              <a:endParaRPr lang="en-US" sz="2000" dirty="0">
                <a:latin typeface="Source Sans Pro" panose="020B0503030403020204" pitchFamily="34" charset="0"/>
                <a:ea typeface="Source Sans Pro" panose="020B0503030403020204" pitchFamily="34" charset="0"/>
              </a:endParaRPr>
            </a:p>
          </p:txBody>
        </p:sp>
        <p:sp>
          <p:nvSpPr>
            <p:cNvPr id="4" name="Rectangle: Rounded Corners 3">
              <a:extLst>
                <a:ext uri="{FF2B5EF4-FFF2-40B4-BE49-F238E27FC236}">
                  <a16:creationId xmlns:a16="http://schemas.microsoft.com/office/drawing/2014/main" id="{0A14A91A-1902-4B8E-6E9E-ADF657235E2A}"/>
                </a:ext>
              </a:extLst>
            </p:cNvPr>
            <p:cNvSpPr/>
            <p:nvPr/>
          </p:nvSpPr>
          <p:spPr>
            <a:xfrm>
              <a:off x="4601817" y="1659835"/>
              <a:ext cx="7046843" cy="1133060"/>
            </a:xfrm>
            <a:prstGeom prst="roundRect">
              <a:avLst/>
            </a:prstGeom>
            <a:solidFill>
              <a:schemeClr val="bg1"/>
            </a:solidFill>
            <a:ln w="28575">
              <a:solidFill>
                <a:srgbClr val="0E3F7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C00000"/>
                  </a:solidFill>
                  <a:latin typeface="Source Sans Pro"/>
                  <a:ea typeface="Source Sans Pro"/>
                </a:rPr>
                <a:t>Creative Curriculum for Infants, Toddlers &amp; Twos, Creative Curriculum for Infants, Creative Curriculum for Toddlers, Experience Early Learning , Learning Beyond Paper </a:t>
              </a:r>
            </a:p>
            <a:p>
              <a:pPr algn="ctr"/>
              <a:endParaRPr lang="en-US" sz="2000" dirty="0">
                <a:solidFill>
                  <a:srgbClr val="C00000"/>
                </a:solidFill>
                <a:latin typeface="Source Sans Pro"/>
                <a:ea typeface="Source Sans Pro"/>
              </a:endParaRPr>
            </a:p>
          </p:txBody>
        </p:sp>
      </p:grpSp>
      <p:grpSp>
        <p:nvGrpSpPr>
          <p:cNvPr id="10" name="Group 9">
            <a:extLst>
              <a:ext uri="{FF2B5EF4-FFF2-40B4-BE49-F238E27FC236}">
                <a16:creationId xmlns:a16="http://schemas.microsoft.com/office/drawing/2014/main" id="{DF658812-464B-5900-7CE8-0880D88F7C46}"/>
              </a:ext>
            </a:extLst>
          </p:cNvPr>
          <p:cNvGrpSpPr/>
          <p:nvPr/>
        </p:nvGrpSpPr>
        <p:grpSpPr>
          <a:xfrm>
            <a:off x="606587" y="4011776"/>
            <a:ext cx="10972799" cy="2016981"/>
            <a:chOff x="675860" y="2932045"/>
            <a:chExt cx="10972799" cy="1133061"/>
          </a:xfrm>
        </p:grpSpPr>
        <p:sp>
          <p:nvSpPr>
            <p:cNvPr id="5" name="Rectangle: Rounded Corners 4">
              <a:extLst>
                <a:ext uri="{FF2B5EF4-FFF2-40B4-BE49-F238E27FC236}">
                  <a16:creationId xmlns:a16="http://schemas.microsoft.com/office/drawing/2014/main" id="{499698AF-1B4B-AC2D-CCCA-A6565D4BB209}"/>
                </a:ext>
              </a:extLst>
            </p:cNvPr>
            <p:cNvSpPr/>
            <p:nvPr/>
          </p:nvSpPr>
          <p:spPr>
            <a:xfrm>
              <a:off x="675860" y="2932045"/>
              <a:ext cx="3647661" cy="11330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latin typeface="Source Sans Pro"/>
                  <a:ea typeface="Source Sans Pro"/>
                </a:rPr>
                <a:t>What curriculum has been approved for Preschool Curricula?</a:t>
              </a:r>
              <a:endParaRPr lang="en-US" sz="2000" dirty="0">
                <a:latin typeface="Source Sans Pro" panose="020B0503030403020204" pitchFamily="34" charset="0"/>
                <a:ea typeface="Source Sans Pro" panose="020B0503030403020204" pitchFamily="34" charset="0"/>
              </a:endParaRPr>
            </a:p>
          </p:txBody>
        </p:sp>
        <p:sp>
          <p:nvSpPr>
            <p:cNvPr id="6" name="Rectangle: Rounded Corners 5">
              <a:extLst>
                <a:ext uri="{FF2B5EF4-FFF2-40B4-BE49-F238E27FC236}">
                  <a16:creationId xmlns:a16="http://schemas.microsoft.com/office/drawing/2014/main" id="{416A433E-038C-C506-8BE0-E8C0782B5EE0}"/>
                </a:ext>
              </a:extLst>
            </p:cNvPr>
            <p:cNvSpPr/>
            <p:nvPr/>
          </p:nvSpPr>
          <p:spPr>
            <a:xfrm>
              <a:off x="4601816" y="2932046"/>
              <a:ext cx="7046843" cy="1133060"/>
            </a:xfrm>
            <a:prstGeom prst="roundRect">
              <a:avLst/>
            </a:prstGeom>
            <a:solidFill>
              <a:schemeClr val="bg1"/>
            </a:solidFill>
            <a:ln w="28575">
              <a:solidFill>
                <a:srgbClr val="0E3F7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C00000"/>
                  </a:solidFill>
                  <a:latin typeface="Source Sans Pro"/>
                  <a:ea typeface="Source Sans Pro"/>
                </a:rPr>
                <a:t>Creative Curriculum for Preschool, 6th Edition, Frog Street PreK (2020), High Scope Preschool 2nd Edition, PreK On My Way (2020), Ready to Advance (2012; Preschool), World of Wonders (2017)</a:t>
              </a:r>
            </a:p>
          </p:txBody>
        </p:sp>
      </p:grpSp>
    </p:spTree>
    <p:custDataLst>
      <p:tags r:id="rId1"/>
    </p:custDataLst>
    <p:extLst>
      <p:ext uri="{BB962C8B-B14F-4D97-AF65-F5344CB8AC3E}">
        <p14:creationId xmlns:p14="http://schemas.microsoft.com/office/powerpoint/2010/main" val="416030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E950C-94B1-7017-4DC7-C12C6558B3B7}"/>
              </a:ext>
            </a:extLst>
          </p:cNvPr>
          <p:cNvSpPr>
            <a:spLocks noGrp="1"/>
          </p:cNvSpPr>
          <p:nvPr>
            <p:ph type="body" idx="4294967295"/>
          </p:nvPr>
        </p:nvSpPr>
        <p:spPr>
          <a:xfrm>
            <a:off x="386808" y="1072937"/>
            <a:ext cx="10880631" cy="5144983"/>
          </a:xfrm>
        </p:spPr>
        <p:txBody>
          <a:bodyPr/>
          <a:lstStyle/>
          <a:p>
            <a:pPr marL="0" indent="0">
              <a:buNone/>
            </a:pPr>
            <a:r>
              <a:rPr lang="en-US" dirty="0"/>
              <a:t>Learning and Development: Child Screening</a:t>
            </a:r>
          </a:p>
        </p:txBody>
      </p:sp>
      <p:sp>
        <p:nvSpPr>
          <p:cNvPr id="3" name="Title 2">
            <a:extLst>
              <a:ext uri="{FF2B5EF4-FFF2-40B4-BE49-F238E27FC236}">
                <a16:creationId xmlns:a16="http://schemas.microsoft.com/office/drawing/2014/main" id="{65FEBB0A-0E7E-5276-0173-79AB290424B1}"/>
              </a:ext>
            </a:extLst>
          </p:cNvPr>
          <p:cNvSpPr>
            <a:spLocks noGrp="1"/>
          </p:cNvSpPr>
          <p:nvPr>
            <p:ph type="title"/>
          </p:nvPr>
        </p:nvSpPr>
        <p:spPr/>
        <p:txBody>
          <a:bodyPr/>
          <a:lstStyle/>
          <a:p>
            <a:r>
              <a:rPr lang="en-US"/>
              <a:t>Standards</a:t>
            </a:r>
          </a:p>
        </p:txBody>
      </p:sp>
      <p:graphicFrame>
        <p:nvGraphicFramePr>
          <p:cNvPr id="9" name="Diagram 8">
            <a:extLst>
              <a:ext uri="{FF2B5EF4-FFF2-40B4-BE49-F238E27FC236}">
                <a16:creationId xmlns:a16="http://schemas.microsoft.com/office/drawing/2014/main" id="{2D3A6763-C02F-4772-45B6-EFC2C2BE77F9}"/>
              </a:ext>
            </a:extLst>
          </p:cNvPr>
          <p:cNvGraphicFramePr/>
          <p:nvPr>
            <p:extLst>
              <p:ext uri="{D42A27DB-BD31-4B8C-83A1-F6EECF244321}">
                <p14:modId xmlns:p14="http://schemas.microsoft.com/office/powerpoint/2010/main" val="3096165615"/>
              </p:ext>
            </p:extLst>
          </p:nvPr>
        </p:nvGraphicFramePr>
        <p:xfrm>
          <a:off x="2032000" y="1168691"/>
          <a:ext cx="8128000" cy="53326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3596F0AE-EE01-0DD4-A1B0-9860A4CC73E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8810" b="4526"/>
          <a:stretch/>
        </p:blipFill>
        <p:spPr bwMode="auto">
          <a:xfrm>
            <a:off x="2902316" y="1714973"/>
            <a:ext cx="684830" cy="911821"/>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2E1B5C3D-2B51-CDEF-E70F-AF3388BB33B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4821" r="33875" b="6371"/>
          <a:stretch/>
        </p:blipFill>
        <p:spPr bwMode="auto">
          <a:xfrm>
            <a:off x="5726871" y="1714973"/>
            <a:ext cx="684830" cy="898899"/>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28600A5C-BB37-452F-0316-B8B4F7B1430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68872" b="5364"/>
          <a:stretch/>
        </p:blipFill>
        <p:spPr bwMode="auto">
          <a:xfrm>
            <a:off x="8551426" y="1727895"/>
            <a:ext cx="684831" cy="8988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62116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B8B85EA-B3E6-8E96-E9EA-B17C946C12A5}"/>
              </a:ext>
            </a:extLst>
          </p:cNvPr>
          <p:cNvSpPr>
            <a:spLocks noGrp="1"/>
          </p:cNvSpPr>
          <p:nvPr>
            <p:ph type="title"/>
          </p:nvPr>
        </p:nvSpPr>
        <p:spPr/>
        <p:txBody>
          <a:bodyPr/>
          <a:lstStyle/>
          <a:p>
            <a:r>
              <a:rPr lang="en-US"/>
              <a:t>Learning and development</a:t>
            </a:r>
          </a:p>
        </p:txBody>
      </p:sp>
      <p:grpSp>
        <p:nvGrpSpPr>
          <p:cNvPr id="17" name="Group 1">
            <a:extLst>
              <a:ext uri="{FF2B5EF4-FFF2-40B4-BE49-F238E27FC236}">
                <a16:creationId xmlns:a16="http://schemas.microsoft.com/office/drawing/2014/main" id="{E44C389D-DD8A-4BD0-E43D-E20D5D01203E}"/>
              </a:ext>
            </a:extLst>
          </p:cNvPr>
          <p:cNvGrpSpPr/>
          <p:nvPr/>
        </p:nvGrpSpPr>
        <p:grpSpPr>
          <a:xfrm>
            <a:off x="716437" y="1461153"/>
            <a:ext cx="10898081" cy="4364611"/>
            <a:chOff x="457200" y="1103531"/>
            <a:chExt cx="3615820" cy="4573365"/>
          </a:xfrm>
        </p:grpSpPr>
        <p:sp>
          <p:nvSpPr>
            <p:cNvPr id="18" name="Rectangle 1">
              <a:extLst>
                <a:ext uri="{FF2B5EF4-FFF2-40B4-BE49-F238E27FC236}">
                  <a16:creationId xmlns:a16="http://schemas.microsoft.com/office/drawing/2014/main" id="{6FF6283A-6AD8-D5D1-58E4-DD11C07A9E5F}"/>
                </a:ext>
              </a:extLst>
            </p:cNvPr>
            <p:cNvSpPr/>
            <p:nvPr/>
          </p:nvSpPr>
          <p:spPr>
            <a:xfrm>
              <a:off x="461140" y="2056027"/>
              <a:ext cx="3611880" cy="3620869"/>
            </a:xfrm>
            <a:prstGeom prst="rect">
              <a:avLst/>
            </a:prstGeom>
            <a:solidFill>
              <a:srgbClr val="B0B3AF">
                <a:alpha val="40000"/>
              </a:srgbClr>
            </a:solidFill>
            <a:ln>
              <a:solidFill>
                <a:srgbClr val="0E3F75">
                  <a:alpha val="7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solidFill>
                  <a:schemeClr val="tx1"/>
                </a:solidFill>
                <a:latin typeface="Arial" panose="020B0604020202020204" pitchFamily="34" charset="0"/>
                <a:cs typeface="Arial" panose="020B0604020202020204" pitchFamily="34" charset="0"/>
              </a:endParaRPr>
            </a:p>
            <a:p>
              <a:pPr algn="ctr"/>
              <a:endParaRPr lang="en-US" sz="300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p>
              <a:pPr algn="ctr"/>
              <a:endParaRPr lang="en-US" sz="3600" b="1">
                <a:solidFill>
                  <a:schemeClr val="tx1"/>
                </a:solidFill>
                <a:latin typeface="Arial" panose="020B0604020202020204" pitchFamily="34" charset="0"/>
                <a:cs typeface="Arial" panose="020B0604020202020204" pitchFamily="34" charset="0"/>
              </a:endParaRPr>
            </a:p>
          </p:txBody>
        </p:sp>
        <p:sp>
          <p:nvSpPr>
            <p:cNvPr id="19" name="Title Rectangle 1">
              <a:extLst>
                <a:ext uri="{FF2B5EF4-FFF2-40B4-BE49-F238E27FC236}">
                  <a16:creationId xmlns:a16="http://schemas.microsoft.com/office/drawing/2014/main" id="{8BFE4697-81D5-0F1C-7DF8-FC86F860A47A}"/>
                </a:ext>
              </a:extLst>
            </p:cNvPr>
            <p:cNvSpPr/>
            <p:nvPr/>
          </p:nvSpPr>
          <p:spPr>
            <a:xfrm>
              <a:off x="457200" y="1103531"/>
              <a:ext cx="3611880" cy="870846"/>
            </a:xfrm>
            <a:prstGeom prst="round2SameRect">
              <a:avLst/>
            </a:prstGeom>
            <a:solidFill>
              <a:srgbClr val="C06C3B"/>
            </a:solidFill>
            <a:ln>
              <a:solidFill>
                <a:srgbClr val="C12637">
                  <a:alpha val="7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latin typeface="Source Sans Pro" panose="020B0503030403020204" pitchFamily="34" charset="0"/>
                  <a:ea typeface="Source Sans Pro" panose="020B0503030403020204" pitchFamily="34" charset="0"/>
                  <a:cs typeface="Arial" panose="020B0604020202020204" pitchFamily="34" charset="0"/>
                </a:rPr>
                <a:t>Bronze Level</a:t>
              </a:r>
            </a:p>
          </p:txBody>
        </p:sp>
      </p:grpSp>
      <p:cxnSp>
        <p:nvCxnSpPr>
          <p:cNvPr id="6" name="Straight Connector 5">
            <a:extLst>
              <a:ext uri="{FF2B5EF4-FFF2-40B4-BE49-F238E27FC236}">
                <a16:creationId xmlns:a16="http://schemas.microsoft.com/office/drawing/2014/main" id="{3297341D-4DFD-DC41-93BE-8B63821190B4}"/>
              </a:ext>
            </a:extLst>
          </p:cNvPr>
          <p:cNvCxnSpPr/>
          <p:nvPr/>
        </p:nvCxnSpPr>
        <p:spPr>
          <a:xfrm>
            <a:off x="6271967" y="2327783"/>
            <a:ext cx="0" cy="349798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A1A142-D9D6-C31D-17E5-168A5011985D}"/>
              </a:ext>
            </a:extLst>
          </p:cNvPr>
          <p:cNvSpPr txBox="1"/>
          <p:nvPr/>
        </p:nvSpPr>
        <p:spPr>
          <a:xfrm>
            <a:off x="998705" y="2551837"/>
            <a:ext cx="4921327" cy="3170099"/>
          </a:xfrm>
          <a:prstGeom prst="rect">
            <a:avLst/>
          </a:prstGeom>
          <a:noFill/>
        </p:spPr>
        <p:txBody>
          <a:bodyPr wrap="square" lIns="91440" tIns="45720" rIns="91440" bIns="45720" rtlCol="0" anchor="t">
            <a:spAutoFit/>
          </a:bodyPr>
          <a:lstStyle/>
          <a:p>
            <a:pPr algn="ctr"/>
            <a:r>
              <a:rPr lang="en-US" sz="2000" b="1">
                <a:solidFill>
                  <a:srgbClr val="000000"/>
                </a:solidFill>
                <a:latin typeface="Source Sans Pro"/>
                <a:ea typeface="Source Sans Pro"/>
              </a:rPr>
              <a:t>Child Screening</a:t>
            </a:r>
            <a:endParaRPr lang="en-US" sz="2000" b="1" i="0" u="none" strike="noStrike" baseline="0">
              <a:solidFill>
                <a:srgbClr val="000000"/>
              </a:solidFill>
              <a:latin typeface="Source Sans Pro"/>
              <a:ea typeface="Source Sans Pro"/>
            </a:endParaRPr>
          </a:p>
          <a:p>
            <a:pPr algn="ctr"/>
            <a:endParaRPr lang="en-US" sz="2000" b="1" i="0" u="none" strike="noStrike" baseline="0">
              <a:solidFill>
                <a:srgbClr val="000000"/>
              </a:solidFill>
              <a:latin typeface="Source Sans Pro"/>
              <a:ea typeface="Source Sans Pro"/>
            </a:endParaRPr>
          </a:p>
          <a:p>
            <a:pPr marL="342900" indent="-342900">
              <a:buFont typeface="Arial" panose="020B0604020202020204" pitchFamily="34" charset="0"/>
              <a:buChar char="•"/>
            </a:pPr>
            <a:r>
              <a:rPr lang="en-US" sz="2000">
                <a:solidFill>
                  <a:srgbClr val="000000"/>
                </a:solidFill>
                <a:latin typeface="Source Sans Pro"/>
                <a:ea typeface="Source Sans Pro"/>
              </a:rPr>
              <a:t>Administer or confirm completion of a comprehensive screening tool within sixty days of enrollment for newly enrolled children and annually for all children.</a:t>
            </a:r>
          </a:p>
          <a:p>
            <a:pPr marL="342900" indent="-342900">
              <a:buFont typeface="Arial" panose="020B0604020202020204" pitchFamily="34" charset="0"/>
              <a:buChar char="•"/>
            </a:pPr>
            <a:r>
              <a:rPr lang="en-US" sz="2000">
                <a:latin typeface="Source Sans Pro"/>
                <a:ea typeface="Source Sans Pro"/>
              </a:rPr>
              <a:t>Share or confirm results with families within thirty days following the completion of the screening.</a:t>
            </a:r>
            <a:endParaRPr lang="en-US" sz="2000" b="0" i="0" u="none" strike="noStrike" baseline="0">
              <a:solidFill>
                <a:srgbClr val="000000"/>
              </a:solidFill>
              <a:latin typeface="Source Sans Pro"/>
              <a:ea typeface="Source Sans Pro"/>
            </a:endParaRPr>
          </a:p>
        </p:txBody>
      </p:sp>
      <p:sp>
        <p:nvSpPr>
          <p:cNvPr id="9" name="TextBox 8">
            <a:extLst>
              <a:ext uri="{FF2B5EF4-FFF2-40B4-BE49-F238E27FC236}">
                <a16:creationId xmlns:a16="http://schemas.microsoft.com/office/drawing/2014/main" id="{74F8EF73-63B7-6BBC-ED1E-7296E30736FF}"/>
              </a:ext>
            </a:extLst>
          </p:cNvPr>
          <p:cNvSpPr txBox="1"/>
          <p:nvPr/>
        </p:nvSpPr>
        <p:spPr>
          <a:xfrm>
            <a:off x="6542360" y="2551837"/>
            <a:ext cx="4921327" cy="2262158"/>
          </a:xfrm>
          <a:prstGeom prst="rect">
            <a:avLst/>
          </a:prstGeom>
          <a:noFill/>
        </p:spPr>
        <p:txBody>
          <a:bodyPr wrap="square" lIns="91440" tIns="45720" rIns="91440" bIns="45720" rtlCol="0" anchor="t">
            <a:spAutoFit/>
          </a:bodyPr>
          <a:lstStyle/>
          <a:p>
            <a:pPr algn="ctr"/>
            <a:r>
              <a:rPr lang="en-US" sz="2000" b="1">
                <a:solidFill>
                  <a:srgbClr val="000000"/>
                </a:solidFill>
                <a:latin typeface="Source Sans Pro"/>
                <a:ea typeface="Source Sans Pro"/>
                <a:cs typeface="Calibri"/>
              </a:rPr>
              <a:t>Onsite Evidence Requirements</a:t>
            </a:r>
            <a:endParaRPr lang="en-US" sz="2000" b="1" i="0" u="none" strike="noStrike" baseline="0">
              <a:solidFill>
                <a:srgbClr val="000000"/>
              </a:solidFill>
              <a:latin typeface="Source Sans Pro"/>
              <a:ea typeface="Source Sans Pro"/>
              <a:cs typeface="Calibri"/>
            </a:endParaRPr>
          </a:p>
          <a:p>
            <a:endParaRPr lang="en-US" sz="2000">
              <a:solidFill>
                <a:srgbClr val="000000"/>
              </a:solidFill>
              <a:latin typeface="Source Sans Pro"/>
              <a:ea typeface="Source Sans Pro"/>
            </a:endParaRPr>
          </a:p>
          <a:p>
            <a:pPr marL="342900" indent="-342900">
              <a:spcBef>
                <a:spcPts val="300"/>
              </a:spcBef>
              <a:spcAft>
                <a:spcPts val="300"/>
              </a:spcAft>
              <a:buFont typeface="Arial" panose="020B0604020202020204" pitchFamily="34" charset="0"/>
              <a:buChar char="•"/>
            </a:pPr>
            <a:r>
              <a:rPr lang="en-US" sz="2000">
                <a:solidFill>
                  <a:srgbClr val="000000"/>
                </a:solidFill>
                <a:latin typeface="Source Sans Pro"/>
                <a:ea typeface="Source Sans Pro"/>
                <a:cs typeface="Calibri"/>
              </a:rPr>
              <a:t>Documentation of completed screening and documentation that results were shared with families.</a:t>
            </a:r>
            <a:endParaRPr lang="en-US"/>
          </a:p>
          <a:p>
            <a:r>
              <a:rPr lang="en-US" sz="1800" b="0" i="0" u="none" strike="noStrike" baseline="0">
                <a:solidFill>
                  <a:srgbClr val="000000"/>
                </a:solidFill>
                <a:latin typeface="Calibri"/>
                <a:cs typeface="Calibri"/>
              </a:rPr>
              <a:t>	</a:t>
            </a:r>
            <a:endParaRPr lang="en-US" sz="1800" b="0" i="0" u="none" strike="noStrike" baseline="0">
              <a:solidFill>
                <a:srgbClr val="000000"/>
              </a:solidFill>
              <a:latin typeface="Calibri"/>
              <a:ea typeface="Calibri"/>
              <a:cs typeface="Calibri"/>
            </a:endParaRPr>
          </a:p>
          <a:p>
            <a:endParaRPr lang="en-US" sz="1800" b="0" i="0" u="none" strike="noStrike" baseline="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3754699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B8B85EA-B3E6-8E96-E9EA-B17C946C12A5}"/>
              </a:ext>
            </a:extLst>
          </p:cNvPr>
          <p:cNvSpPr>
            <a:spLocks noGrp="1"/>
          </p:cNvSpPr>
          <p:nvPr>
            <p:ph type="title"/>
          </p:nvPr>
        </p:nvSpPr>
        <p:spPr>
          <a:xfrm>
            <a:off x="185394" y="704453"/>
            <a:ext cx="12173146" cy="674031"/>
          </a:xfrm>
        </p:spPr>
        <p:txBody>
          <a:bodyPr>
            <a:normAutofit fontScale="90000"/>
          </a:bodyPr>
          <a:lstStyle/>
          <a:p>
            <a:r>
              <a:rPr lang="en-US" dirty="0">
                <a:latin typeface="Source Sans Pro"/>
                <a:ea typeface="Source Sans Pro"/>
              </a:rPr>
              <a:t>Child Screening Verification</a:t>
            </a:r>
            <a:endParaRPr lang="en-US" dirty="0"/>
          </a:p>
        </p:txBody>
      </p:sp>
      <p:sp>
        <p:nvSpPr>
          <p:cNvPr id="3" name="Content Placeholder 2">
            <a:extLst>
              <a:ext uri="{FF2B5EF4-FFF2-40B4-BE49-F238E27FC236}">
                <a16:creationId xmlns:a16="http://schemas.microsoft.com/office/drawing/2014/main" id="{D1F1B95B-1B0D-8DBB-376D-5BB12D802380}"/>
              </a:ext>
            </a:extLst>
          </p:cNvPr>
          <p:cNvSpPr>
            <a:spLocks noGrp="1"/>
          </p:cNvSpPr>
          <p:nvPr>
            <p:ph idx="1"/>
          </p:nvPr>
        </p:nvSpPr>
        <p:spPr>
          <a:xfrm>
            <a:off x="462280" y="1519066"/>
            <a:ext cx="11247120" cy="4583681"/>
          </a:xfrm>
        </p:spPr>
        <p:txBody>
          <a:bodyPr>
            <a:normAutofit/>
          </a:bodyPr>
          <a:lstStyle/>
          <a:p>
            <a:pPr>
              <a:buClrTx/>
              <a:buFont typeface="Arial" panose="020B0604020202020204" pitchFamily="34" charset="0"/>
              <a:buChar char="•"/>
            </a:pPr>
            <a:r>
              <a:rPr lang="en-US">
                <a:latin typeface="Source Sans Pro"/>
                <a:ea typeface="Source Sans Pro"/>
                <a:cs typeface="Open Sans"/>
              </a:rPr>
              <a:t>The comprehensive screening tool is required to be completed only for infant, toddler, and preschool age children.</a:t>
            </a:r>
          </a:p>
          <a:p>
            <a:pPr>
              <a:buClrTx/>
              <a:buFont typeface="Arial" panose="020B0604020202020204" pitchFamily="34" charset="0"/>
              <a:buChar char="•"/>
            </a:pPr>
            <a:r>
              <a:rPr lang="en-US">
                <a:latin typeface="Source Sans Pro"/>
                <a:ea typeface="Source Sans Pro"/>
                <a:cs typeface="Open Sans"/>
              </a:rPr>
              <a:t>The screening tool should include:</a:t>
            </a:r>
          </a:p>
          <a:p>
            <a:pPr lvl="1">
              <a:buClrTx/>
            </a:pPr>
            <a:r>
              <a:rPr lang="en-US">
                <a:latin typeface="Source Sans Pro"/>
                <a:ea typeface="Source Sans Pro"/>
                <a:cs typeface="Open Sans"/>
              </a:rPr>
              <a:t> Child's name</a:t>
            </a:r>
            <a:endParaRPr lang="en-US"/>
          </a:p>
          <a:p>
            <a:pPr lvl="1">
              <a:buClrTx/>
            </a:pPr>
            <a:r>
              <a:rPr lang="en-US">
                <a:latin typeface="Source Sans Pro"/>
                <a:ea typeface="Source Sans Pro"/>
                <a:cs typeface="Open Sans"/>
              </a:rPr>
              <a:t> Date of completion within 60 days of enrollment and then annually</a:t>
            </a:r>
            <a:endParaRPr lang="en-US"/>
          </a:p>
          <a:p>
            <a:pPr lvl="1">
              <a:buClrTx/>
            </a:pPr>
            <a:r>
              <a:rPr lang="en-US">
                <a:latin typeface="Source Sans Pro"/>
                <a:ea typeface="Source Sans Pro"/>
                <a:cs typeface="Open Sans"/>
              </a:rPr>
              <a:t> Completed scoring according to screener instructions</a:t>
            </a:r>
            <a:endParaRPr lang="en-US"/>
          </a:p>
          <a:p>
            <a:pPr lvl="1">
              <a:buClrTx/>
            </a:pPr>
            <a:r>
              <a:rPr lang="en-US">
                <a:latin typeface="Source Sans Pro"/>
                <a:ea typeface="Source Sans Pro"/>
                <a:cs typeface="Open Sans"/>
              </a:rPr>
              <a:t> Comprehensive screening (language, cognitive, motor, social and emotional, and behavioral) </a:t>
            </a:r>
            <a:endParaRPr lang="en-US"/>
          </a:p>
          <a:p>
            <a:pPr>
              <a:buClrTx/>
              <a:buFont typeface="Arial" panose="020B0604020202020204" pitchFamily="34" charset="0"/>
              <a:buChar char="•"/>
            </a:pPr>
            <a:endParaRPr lang="en-US"/>
          </a:p>
          <a:p>
            <a:pPr>
              <a:buClrTx/>
              <a:buFont typeface="Arial" panose="020B0604020202020204" pitchFamily="34" charset="0"/>
              <a:buChar char="•"/>
            </a:pPr>
            <a:endParaRPr lang="en-US">
              <a:latin typeface="Source Sans Pro"/>
              <a:ea typeface="Source Sans Pro"/>
              <a:cs typeface="Open Sans"/>
            </a:endParaRPr>
          </a:p>
          <a:p>
            <a:pPr marL="0" indent="0">
              <a:buClrTx/>
              <a:buNone/>
            </a:pPr>
            <a:endParaRPr lang="en-US">
              <a:latin typeface="Source Sans Pro"/>
              <a:ea typeface="Source Sans Pro"/>
              <a:cs typeface="Open Sans"/>
            </a:endParaRPr>
          </a:p>
        </p:txBody>
      </p:sp>
    </p:spTree>
    <p:custDataLst>
      <p:tags r:id="rId1"/>
    </p:custDataLst>
    <p:extLst>
      <p:ext uri="{BB962C8B-B14F-4D97-AF65-F5344CB8AC3E}">
        <p14:creationId xmlns:p14="http://schemas.microsoft.com/office/powerpoint/2010/main" val="329437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B8B85EA-B3E6-8E96-E9EA-B17C946C12A5}"/>
              </a:ext>
            </a:extLst>
          </p:cNvPr>
          <p:cNvSpPr>
            <a:spLocks noGrp="1"/>
          </p:cNvSpPr>
          <p:nvPr>
            <p:ph type="title"/>
          </p:nvPr>
        </p:nvSpPr>
        <p:spPr/>
        <p:txBody>
          <a:bodyPr/>
          <a:lstStyle/>
          <a:p>
            <a:r>
              <a:rPr lang="en-US"/>
              <a:t>Learning and development</a:t>
            </a:r>
          </a:p>
        </p:txBody>
      </p:sp>
      <p:grpSp>
        <p:nvGrpSpPr>
          <p:cNvPr id="17" name="Group 1">
            <a:extLst>
              <a:ext uri="{FF2B5EF4-FFF2-40B4-BE49-F238E27FC236}">
                <a16:creationId xmlns:a16="http://schemas.microsoft.com/office/drawing/2014/main" id="{E44C389D-DD8A-4BD0-E43D-E20D5D01203E}"/>
              </a:ext>
            </a:extLst>
          </p:cNvPr>
          <p:cNvGrpSpPr/>
          <p:nvPr/>
        </p:nvGrpSpPr>
        <p:grpSpPr>
          <a:xfrm>
            <a:off x="713935" y="1461154"/>
            <a:ext cx="10900583" cy="4289827"/>
            <a:chOff x="456370" y="1103531"/>
            <a:chExt cx="3616650" cy="4181010"/>
          </a:xfrm>
        </p:grpSpPr>
        <p:sp>
          <p:nvSpPr>
            <p:cNvPr id="18" name="Rectangle 1">
              <a:extLst>
                <a:ext uri="{FF2B5EF4-FFF2-40B4-BE49-F238E27FC236}">
                  <a16:creationId xmlns:a16="http://schemas.microsoft.com/office/drawing/2014/main" id="{6FF6283A-6AD8-D5D1-58E4-DD11C07A9E5F}"/>
                </a:ext>
              </a:extLst>
            </p:cNvPr>
            <p:cNvSpPr/>
            <p:nvPr/>
          </p:nvSpPr>
          <p:spPr>
            <a:xfrm>
              <a:off x="456370" y="2126089"/>
              <a:ext cx="3616650" cy="3158452"/>
            </a:xfrm>
            <a:prstGeom prst="rect">
              <a:avLst/>
            </a:prstGeom>
            <a:solidFill>
              <a:srgbClr val="B0B3AF">
                <a:alpha val="40000"/>
              </a:srgbClr>
            </a:solidFill>
            <a:ln>
              <a:solidFill>
                <a:srgbClr val="0E3F75">
                  <a:alpha val="7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solidFill>
                  <a:schemeClr val="tx1"/>
                </a:solidFill>
                <a:latin typeface="Arial" panose="020B0604020202020204" pitchFamily="34" charset="0"/>
                <a:cs typeface="Arial" panose="020B0604020202020204" pitchFamily="34" charset="0"/>
              </a:endParaRPr>
            </a:p>
            <a:p>
              <a:pPr algn="ctr"/>
              <a:endParaRPr lang="en-US" sz="300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p>
              <a:pPr algn="ctr"/>
              <a:endParaRPr lang="en-US" sz="3600" b="1">
                <a:solidFill>
                  <a:schemeClr val="tx1"/>
                </a:solidFill>
                <a:latin typeface="Arial" panose="020B0604020202020204" pitchFamily="34" charset="0"/>
                <a:cs typeface="Arial" panose="020B0604020202020204" pitchFamily="34" charset="0"/>
              </a:endParaRPr>
            </a:p>
          </p:txBody>
        </p:sp>
        <p:sp>
          <p:nvSpPr>
            <p:cNvPr id="19" name="Title Rectangle 1">
              <a:extLst>
                <a:ext uri="{FF2B5EF4-FFF2-40B4-BE49-F238E27FC236}">
                  <a16:creationId xmlns:a16="http://schemas.microsoft.com/office/drawing/2014/main" id="{8BFE4697-81D5-0F1C-7DF8-FC86F860A47A}"/>
                </a:ext>
              </a:extLst>
            </p:cNvPr>
            <p:cNvSpPr/>
            <p:nvPr/>
          </p:nvSpPr>
          <p:spPr>
            <a:xfrm>
              <a:off x="457200" y="1103531"/>
              <a:ext cx="3611880" cy="870846"/>
            </a:xfrm>
            <a:prstGeom prst="round2SameRect">
              <a:avLst/>
            </a:prstGeom>
            <a:solidFill>
              <a:srgbClr val="8082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latin typeface="Source Sans Pro" panose="020B0503030403020204" pitchFamily="34" charset="0"/>
                  <a:ea typeface="Source Sans Pro" panose="020B0503030403020204" pitchFamily="34" charset="0"/>
                  <a:cs typeface="Arial" panose="020B0604020202020204" pitchFamily="34" charset="0"/>
                </a:rPr>
                <a:t>Silver Level</a:t>
              </a:r>
            </a:p>
          </p:txBody>
        </p:sp>
      </p:grpSp>
      <p:cxnSp>
        <p:nvCxnSpPr>
          <p:cNvPr id="6" name="Straight Connector 5">
            <a:extLst>
              <a:ext uri="{FF2B5EF4-FFF2-40B4-BE49-F238E27FC236}">
                <a16:creationId xmlns:a16="http://schemas.microsoft.com/office/drawing/2014/main" id="{3297341D-4DFD-DC41-93BE-8B63821190B4}"/>
              </a:ext>
            </a:extLst>
          </p:cNvPr>
          <p:cNvCxnSpPr>
            <a:cxnSpLocks/>
            <a:stCxn id="18" idx="0"/>
            <a:endCxn id="18" idx="2"/>
          </p:cNvCxnSpPr>
          <p:nvPr/>
        </p:nvCxnSpPr>
        <p:spPr>
          <a:xfrm>
            <a:off x="6164227" y="2510326"/>
            <a:ext cx="0" cy="32406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A1A142-D9D6-C31D-17E5-168A5011985D}"/>
              </a:ext>
            </a:extLst>
          </p:cNvPr>
          <p:cNvSpPr txBox="1"/>
          <p:nvPr/>
        </p:nvSpPr>
        <p:spPr>
          <a:xfrm>
            <a:off x="998705" y="2551837"/>
            <a:ext cx="4921327" cy="1631216"/>
          </a:xfrm>
          <a:prstGeom prst="rect">
            <a:avLst/>
          </a:prstGeom>
          <a:noFill/>
        </p:spPr>
        <p:txBody>
          <a:bodyPr wrap="square" lIns="91440" tIns="45720" rIns="91440" bIns="45720" rtlCol="0" anchor="t">
            <a:spAutoFit/>
          </a:bodyPr>
          <a:lstStyle/>
          <a:p>
            <a:pPr algn="ctr"/>
            <a:r>
              <a:rPr lang="en-US" sz="2000" b="1">
                <a:solidFill>
                  <a:srgbClr val="000000"/>
                </a:solidFill>
                <a:latin typeface="Source Sans Pro"/>
                <a:ea typeface="Source Sans Pro"/>
              </a:rPr>
              <a:t>Child Screening</a:t>
            </a:r>
          </a:p>
          <a:p>
            <a:pPr algn="ctr"/>
            <a:endParaRPr lang="en-US" sz="2000" b="1">
              <a:solidFill>
                <a:srgbClr val="000000"/>
              </a:solidFill>
              <a:latin typeface="Source Sans Pro"/>
              <a:ea typeface="Source Sans Pro"/>
            </a:endParaRPr>
          </a:p>
          <a:p>
            <a:pPr marL="342900" indent="-342900">
              <a:buFont typeface="Arial" panose="020B0604020202020204" pitchFamily="34" charset="0"/>
              <a:buChar char="•"/>
            </a:pPr>
            <a:r>
              <a:rPr lang="en-US" sz="2000">
                <a:latin typeface="Source Sans Pro"/>
                <a:ea typeface="Source Sans Pro"/>
              </a:rPr>
              <a:t>Refer families</a:t>
            </a:r>
            <a:r>
              <a:rPr lang="en-US" sz="2000" b="0" i="0" u="none" strike="noStrike" baseline="0">
                <a:latin typeface="Source Sans Pro"/>
                <a:ea typeface="Source Sans Pro"/>
              </a:rPr>
              <a:t>, </a:t>
            </a:r>
            <a:r>
              <a:rPr lang="en-US" sz="2000">
                <a:latin typeface="Source Sans Pro"/>
                <a:ea typeface="Source Sans Pro"/>
              </a:rPr>
              <a:t>whose </a:t>
            </a:r>
            <a:r>
              <a:rPr lang="en-US" sz="2000" b="0" i="0" u="none" strike="noStrike" baseline="0">
                <a:latin typeface="Source Sans Pro"/>
                <a:ea typeface="Source Sans Pro"/>
              </a:rPr>
              <a:t>child</a:t>
            </a:r>
            <a:r>
              <a:rPr lang="en-US" sz="2000">
                <a:latin typeface="Source Sans Pro"/>
                <a:ea typeface="Source Sans Pro"/>
              </a:rPr>
              <a:t> had an identified need, within sixty days from the date of the completed screening.</a:t>
            </a:r>
            <a:endParaRPr lang="en-US" sz="2000" b="0" i="0" u="none" strike="noStrike" baseline="0">
              <a:latin typeface="Source Sans Pro"/>
              <a:ea typeface="Source Sans Pro"/>
            </a:endParaRPr>
          </a:p>
        </p:txBody>
      </p:sp>
      <p:sp>
        <p:nvSpPr>
          <p:cNvPr id="9" name="TextBox 8">
            <a:extLst>
              <a:ext uri="{FF2B5EF4-FFF2-40B4-BE49-F238E27FC236}">
                <a16:creationId xmlns:a16="http://schemas.microsoft.com/office/drawing/2014/main" id="{74F8EF73-63B7-6BBC-ED1E-7296E30736FF}"/>
              </a:ext>
            </a:extLst>
          </p:cNvPr>
          <p:cNvSpPr txBox="1"/>
          <p:nvPr/>
        </p:nvSpPr>
        <p:spPr>
          <a:xfrm>
            <a:off x="6491019" y="2551176"/>
            <a:ext cx="4921327" cy="1354217"/>
          </a:xfrm>
          <a:prstGeom prst="rect">
            <a:avLst/>
          </a:prstGeom>
          <a:noFill/>
        </p:spPr>
        <p:txBody>
          <a:bodyPr wrap="square" lIns="91440" tIns="45720" rIns="91440" bIns="45720" rtlCol="0" anchor="t">
            <a:spAutoFit/>
          </a:bodyPr>
          <a:lstStyle/>
          <a:p>
            <a:pPr algn="ctr"/>
            <a:r>
              <a:rPr lang="en-US" sz="2100" b="1">
                <a:solidFill>
                  <a:srgbClr val="000000"/>
                </a:solidFill>
                <a:latin typeface="Source Sans Pro"/>
                <a:ea typeface="Source Sans Pro"/>
                <a:cs typeface="Calibri"/>
              </a:rPr>
              <a:t>Onsite Evidence Requirements</a:t>
            </a:r>
          </a:p>
          <a:p>
            <a:pPr algn="ctr"/>
            <a:endParaRPr lang="en-US" sz="2100" b="1">
              <a:solidFill>
                <a:srgbClr val="000000"/>
              </a:solidFill>
              <a:latin typeface="Source Sans Pro"/>
              <a:ea typeface="Source Sans Pro"/>
              <a:cs typeface="Calibri"/>
            </a:endParaRPr>
          </a:p>
          <a:p>
            <a:pPr marL="342900" indent="-342900">
              <a:buFont typeface="Arial" panose="020B0604020202020204" pitchFamily="34" charset="0"/>
              <a:buChar char="•"/>
            </a:pPr>
            <a:r>
              <a:rPr lang="en-US" sz="2000">
                <a:latin typeface="Source Sans Pro"/>
                <a:ea typeface="Source Sans Pro"/>
                <a:cs typeface="Calibri"/>
              </a:rPr>
              <a:t>Documentation of the referral process and the referrals made to families.</a:t>
            </a:r>
          </a:p>
        </p:txBody>
      </p:sp>
    </p:spTree>
    <p:custDataLst>
      <p:tags r:id="rId1"/>
    </p:custDataLst>
    <p:extLst>
      <p:ext uri="{BB962C8B-B14F-4D97-AF65-F5344CB8AC3E}">
        <p14:creationId xmlns:p14="http://schemas.microsoft.com/office/powerpoint/2010/main" val="603832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B8B85EA-B3E6-8E96-E9EA-B17C946C12A5}"/>
              </a:ext>
            </a:extLst>
          </p:cNvPr>
          <p:cNvSpPr>
            <a:spLocks noGrp="1"/>
          </p:cNvSpPr>
          <p:nvPr>
            <p:ph type="title"/>
          </p:nvPr>
        </p:nvSpPr>
        <p:spPr/>
        <p:txBody>
          <a:bodyPr/>
          <a:lstStyle/>
          <a:p>
            <a:r>
              <a:rPr lang="en-US"/>
              <a:t>Learning and development</a:t>
            </a:r>
          </a:p>
        </p:txBody>
      </p:sp>
      <p:grpSp>
        <p:nvGrpSpPr>
          <p:cNvPr id="17" name="Group 1">
            <a:extLst>
              <a:ext uri="{FF2B5EF4-FFF2-40B4-BE49-F238E27FC236}">
                <a16:creationId xmlns:a16="http://schemas.microsoft.com/office/drawing/2014/main" id="{E44C389D-DD8A-4BD0-E43D-E20D5D01203E}"/>
              </a:ext>
            </a:extLst>
          </p:cNvPr>
          <p:cNvGrpSpPr/>
          <p:nvPr/>
        </p:nvGrpSpPr>
        <p:grpSpPr>
          <a:xfrm>
            <a:off x="745192" y="1374890"/>
            <a:ext cx="10898081" cy="4394898"/>
            <a:chOff x="457200" y="1103531"/>
            <a:chExt cx="3615820" cy="4573365"/>
          </a:xfrm>
        </p:grpSpPr>
        <p:sp>
          <p:nvSpPr>
            <p:cNvPr id="18" name="Rectangle 1">
              <a:extLst>
                <a:ext uri="{FF2B5EF4-FFF2-40B4-BE49-F238E27FC236}">
                  <a16:creationId xmlns:a16="http://schemas.microsoft.com/office/drawing/2014/main" id="{6FF6283A-6AD8-D5D1-58E4-DD11C07A9E5F}"/>
                </a:ext>
              </a:extLst>
            </p:cNvPr>
            <p:cNvSpPr/>
            <p:nvPr/>
          </p:nvSpPr>
          <p:spPr>
            <a:xfrm>
              <a:off x="461140" y="2056027"/>
              <a:ext cx="3611880" cy="3620869"/>
            </a:xfrm>
            <a:prstGeom prst="rect">
              <a:avLst/>
            </a:prstGeom>
            <a:solidFill>
              <a:srgbClr val="B0B3AF">
                <a:alpha val="40000"/>
              </a:srgbClr>
            </a:solidFill>
            <a:ln>
              <a:solidFill>
                <a:srgbClr val="0E3F75">
                  <a:alpha val="7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solidFill>
                  <a:schemeClr val="tx1"/>
                </a:solidFill>
                <a:latin typeface="Arial" panose="020B0604020202020204" pitchFamily="34" charset="0"/>
                <a:cs typeface="Arial" panose="020B0604020202020204" pitchFamily="34" charset="0"/>
              </a:endParaRPr>
            </a:p>
            <a:p>
              <a:pPr algn="ctr"/>
              <a:endParaRPr lang="en-US" sz="300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p>
              <a:pPr algn="ctr"/>
              <a:endParaRPr lang="en-US" sz="3600" b="1">
                <a:solidFill>
                  <a:schemeClr val="tx1"/>
                </a:solidFill>
                <a:latin typeface="Arial" panose="020B0604020202020204" pitchFamily="34" charset="0"/>
                <a:cs typeface="Arial" panose="020B0604020202020204" pitchFamily="34" charset="0"/>
              </a:endParaRPr>
            </a:p>
          </p:txBody>
        </p:sp>
        <p:sp>
          <p:nvSpPr>
            <p:cNvPr id="19" name="Title Rectangle 1">
              <a:extLst>
                <a:ext uri="{FF2B5EF4-FFF2-40B4-BE49-F238E27FC236}">
                  <a16:creationId xmlns:a16="http://schemas.microsoft.com/office/drawing/2014/main" id="{8BFE4697-81D5-0F1C-7DF8-FC86F860A47A}"/>
                </a:ext>
              </a:extLst>
            </p:cNvPr>
            <p:cNvSpPr/>
            <p:nvPr/>
          </p:nvSpPr>
          <p:spPr>
            <a:xfrm>
              <a:off x="457200" y="1103531"/>
              <a:ext cx="3611880" cy="870846"/>
            </a:xfrm>
            <a:prstGeom prst="round2SameRect">
              <a:avLst/>
            </a:prstGeom>
            <a:solidFill>
              <a:srgbClr val="D1A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latin typeface="Source Sans Pro" panose="020B0503030403020204" pitchFamily="34" charset="0"/>
                  <a:ea typeface="Source Sans Pro" panose="020B0503030403020204" pitchFamily="34" charset="0"/>
                  <a:cs typeface="Arial" panose="020B0604020202020204" pitchFamily="34" charset="0"/>
                </a:rPr>
                <a:t>Gold Level</a:t>
              </a:r>
            </a:p>
          </p:txBody>
        </p:sp>
      </p:grpSp>
      <p:cxnSp>
        <p:nvCxnSpPr>
          <p:cNvPr id="6" name="Straight Connector 5">
            <a:extLst>
              <a:ext uri="{FF2B5EF4-FFF2-40B4-BE49-F238E27FC236}">
                <a16:creationId xmlns:a16="http://schemas.microsoft.com/office/drawing/2014/main" id="{3297341D-4DFD-DC41-93BE-8B63821190B4}"/>
              </a:ext>
            </a:extLst>
          </p:cNvPr>
          <p:cNvCxnSpPr>
            <a:cxnSpLocks/>
          </p:cNvCxnSpPr>
          <p:nvPr/>
        </p:nvCxnSpPr>
        <p:spPr>
          <a:xfrm>
            <a:off x="6271967" y="2327783"/>
            <a:ext cx="0" cy="36741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A1A142-D9D6-C31D-17E5-168A5011985D}"/>
              </a:ext>
            </a:extLst>
          </p:cNvPr>
          <p:cNvSpPr txBox="1"/>
          <p:nvPr/>
        </p:nvSpPr>
        <p:spPr>
          <a:xfrm>
            <a:off x="998705" y="2551837"/>
            <a:ext cx="4921327" cy="1938992"/>
          </a:xfrm>
          <a:prstGeom prst="rect">
            <a:avLst/>
          </a:prstGeom>
          <a:noFill/>
        </p:spPr>
        <p:txBody>
          <a:bodyPr wrap="square" lIns="91440" tIns="45720" rIns="91440" bIns="45720" rtlCol="0" anchor="t">
            <a:spAutoFit/>
          </a:bodyPr>
          <a:lstStyle/>
          <a:p>
            <a:pPr algn="ctr"/>
            <a:r>
              <a:rPr lang="en-US" sz="2000" b="1">
                <a:solidFill>
                  <a:srgbClr val="000000"/>
                </a:solidFill>
                <a:latin typeface="Source Sans Pro"/>
                <a:ea typeface="Source Sans Pro"/>
              </a:rPr>
              <a:t>Child Screening</a:t>
            </a:r>
          </a:p>
          <a:p>
            <a:pPr algn="ctr"/>
            <a:endParaRPr lang="en-US" sz="2000" b="1">
              <a:solidFill>
                <a:srgbClr val="000000"/>
              </a:solidFill>
              <a:latin typeface="Source Sans Pro"/>
              <a:ea typeface="Source Sans Pro"/>
            </a:endParaRPr>
          </a:p>
          <a:p>
            <a:pPr marL="342900" indent="-342900">
              <a:buFont typeface="Arial" panose="020B0604020202020204" pitchFamily="34" charset="0"/>
              <a:buChar char="•"/>
            </a:pPr>
            <a:r>
              <a:rPr lang="en-US" sz="2000">
                <a:latin typeface="Source Sans Pro"/>
                <a:ea typeface="Source Sans Pro"/>
              </a:rPr>
              <a:t>Follow-up with families within thirty days from the date of referral to determine if the child's needs are being met for services.</a:t>
            </a:r>
            <a:endParaRPr lang="en-US"/>
          </a:p>
        </p:txBody>
      </p:sp>
      <p:sp>
        <p:nvSpPr>
          <p:cNvPr id="9" name="TextBox 8">
            <a:extLst>
              <a:ext uri="{FF2B5EF4-FFF2-40B4-BE49-F238E27FC236}">
                <a16:creationId xmlns:a16="http://schemas.microsoft.com/office/drawing/2014/main" id="{74F8EF73-63B7-6BBC-ED1E-7296E30736FF}"/>
              </a:ext>
            </a:extLst>
          </p:cNvPr>
          <p:cNvSpPr txBox="1"/>
          <p:nvPr/>
        </p:nvSpPr>
        <p:spPr>
          <a:xfrm>
            <a:off x="6441718" y="2551833"/>
            <a:ext cx="4919472" cy="1631216"/>
          </a:xfrm>
          <a:prstGeom prst="rect">
            <a:avLst/>
          </a:prstGeom>
          <a:noFill/>
        </p:spPr>
        <p:txBody>
          <a:bodyPr wrap="square" lIns="91440" tIns="45720" rIns="91440" bIns="45720" rtlCol="0" anchor="t">
            <a:spAutoFit/>
          </a:bodyPr>
          <a:lstStyle/>
          <a:p>
            <a:pPr algn="ctr"/>
            <a:r>
              <a:rPr lang="en-US" sz="2000" b="1">
                <a:solidFill>
                  <a:srgbClr val="000000"/>
                </a:solidFill>
                <a:latin typeface="Source Sans Pro"/>
                <a:ea typeface="Source Sans Pro"/>
                <a:cs typeface="Calibri"/>
              </a:rPr>
              <a:t>Onsite Evidence Requirements</a:t>
            </a:r>
          </a:p>
          <a:p>
            <a:endParaRPr lang="en-US" sz="2000">
              <a:solidFill>
                <a:srgbClr val="000000"/>
              </a:solidFill>
              <a:latin typeface="Source Sans Pro"/>
              <a:ea typeface="Source Sans Pro"/>
              <a:cs typeface="Calibri"/>
            </a:endParaRPr>
          </a:p>
          <a:p>
            <a:pPr marL="342900" indent="-342900">
              <a:buFont typeface="Arial" panose="020B0604020202020204" pitchFamily="34" charset="0"/>
              <a:buChar char="•"/>
            </a:pPr>
            <a:r>
              <a:rPr lang="en-US" sz="2000">
                <a:solidFill>
                  <a:srgbClr val="000000"/>
                </a:solidFill>
                <a:latin typeface="Source Sans Pro"/>
                <a:ea typeface="Source Sans Pro"/>
                <a:cs typeface="Calibri"/>
              </a:rPr>
              <a:t>Documentation of the follow up process and any follow ups with families to determine if needs were met.</a:t>
            </a:r>
            <a:endParaRPr lang="en-US" sz="2000" b="0" i="0" u="none" strike="noStrike" baseline="0">
              <a:solidFill>
                <a:srgbClr val="000000"/>
              </a:solidFill>
              <a:latin typeface="Source Sans Pro"/>
              <a:ea typeface="Source Sans Pro"/>
              <a:cs typeface="Calibri"/>
            </a:endParaRPr>
          </a:p>
        </p:txBody>
      </p:sp>
    </p:spTree>
    <p:custDataLst>
      <p:tags r:id="rId1"/>
    </p:custDataLst>
    <p:extLst>
      <p:ext uri="{BB962C8B-B14F-4D97-AF65-F5344CB8AC3E}">
        <p14:creationId xmlns:p14="http://schemas.microsoft.com/office/powerpoint/2010/main" val="3319655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B8B85EA-B3E6-8E96-E9EA-B17C946C12A5}"/>
              </a:ext>
            </a:extLst>
          </p:cNvPr>
          <p:cNvSpPr>
            <a:spLocks noGrp="1"/>
          </p:cNvSpPr>
          <p:nvPr>
            <p:ph type="title"/>
          </p:nvPr>
        </p:nvSpPr>
        <p:spPr>
          <a:xfrm>
            <a:off x="185394" y="704453"/>
            <a:ext cx="12173146" cy="674031"/>
          </a:xfrm>
        </p:spPr>
        <p:txBody>
          <a:bodyPr>
            <a:normAutofit fontScale="90000"/>
          </a:bodyPr>
          <a:lstStyle/>
          <a:p>
            <a:r>
              <a:rPr lang="en-US" dirty="0">
                <a:latin typeface="Source Sans Pro"/>
                <a:ea typeface="Source Sans Pro"/>
              </a:rPr>
              <a:t>Frequently Asked Questions</a:t>
            </a:r>
            <a:endParaRPr lang="en-US" dirty="0"/>
          </a:p>
        </p:txBody>
      </p:sp>
      <p:grpSp>
        <p:nvGrpSpPr>
          <p:cNvPr id="9" name="Group 8">
            <a:extLst>
              <a:ext uri="{FF2B5EF4-FFF2-40B4-BE49-F238E27FC236}">
                <a16:creationId xmlns:a16="http://schemas.microsoft.com/office/drawing/2014/main" id="{3DEEE331-118A-7053-3180-8A809259D1FB}"/>
              </a:ext>
            </a:extLst>
          </p:cNvPr>
          <p:cNvGrpSpPr/>
          <p:nvPr/>
        </p:nvGrpSpPr>
        <p:grpSpPr>
          <a:xfrm>
            <a:off x="606588" y="1542531"/>
            <a:ext cx="10972800" cy="1891367"/>
            <a:chOff x="675860" y="1659834"/>
            <a:chExt cx="10972800" cy="1133061"/>
          </a:xfrm>
        </p:grpSpPr>
        <p:sp>
          <p:nvSpPr>
            <p:cNvPr id="3" name="Rectangle: Rounded Corners 2">
              <a:extLst>
                <a:ext uri="{FF2B5EF4-FFF2-40B4-BE49-F238E27FC236}">
                  <a16:creationId xmlns:a16="http://schemas.microsoft.com/office/drawing/2014/main" id="{6B4BC7BB-FFA8-A5AD-0C71-BBAF6DDE83A6}"/>
                </a:ext>
              </a:extLst>
            </p:cNvPr>
            <p:cNvSpPr/>
            <p:nvPr/>
          </p:nvSpPr>
          <p:spPr>
            <a:xfrm>
              <a:off x="675860" y="1659834"/>
              <a:ext cx="3647661" cy="11330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latin typeface="Source Sans Pro"/>
                  <a:ea typeface="Source Sans Pro"/>
                </a:rPr>
                <a:t>Do you have a list of sample tools that are comprehensive and could be used to complete child screening?</a:t>
              </a:r>
              <a:endParaRPr lang="en-US" sz="2000">
                <a:latin typeface="Source Sans Pro" panose="020B0503030403020204" pitchFamily="34" charset="0"/>
                <a:ea typeface="Source Sans Pro" panose="020B0503030403020204" pitchFamily="34" charset="0"/>
              </a:endParaRPr>
            </a:p>
          </p:txBody>
        </p:sp>
        <p:sp>
          <p:nvSpPr>
            <p:cNvPr id="4" name="Rectangle: Rounded Corners 3">
              <a:extLst>
                <a:ext uri="{FF2B5EF4-FFF2-40B4-BE49-F238E27FC236}">
                  <a16:creationId xmlns:a16="http://schemas.microsoft.com/office/drawing/2014/main" id="{5E81B88F-6256-0E68-95FF-49BF5F1F6488}"/>
                </a:ext>
              </a:extLst>
            </p:cNvPr>
            <p:cNvSpPr/>
            <p:nvPr/>
          </p:nvSpPr>
          <p:spPr>
            <a:xfrm>
              <a:off x="4601817" y="1659835"/>
              <a:ext cx="7046843" cy="1133060"/>
            </a:xfrm>
            <a:prstGeom prst="roundRect">
              <a:avLst/>
            </a:prstGeom>
            <a:solidFill>
              <a:schemeClr val="bg1"/>
            </a:solidFill>
            <a:ln w="28575">
              <a:solidFill>
                <a:srgbClr val="0E3F7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C00000"/>
                  </a:solidFill>
                  <a:latin typeface="Source Sans Pro"/>
                  <a:ea typeface="Source Sans Pro"/>
                </a:rPr>
                <a:t>A comprehensive list will be posted on the Department of Children and Youth website soon.</a:t>
              </a:r>
              <a:endParaRPr lang="en-US" sz="2000" dirty="0">
                <a:solidFill>
                  <a:srgbClr val="000000"/>
                </a:solidFill>
                <a:latin typeface="Source Sans Pro"/>
                <a:ea typeface="Source Sans Pro"/>
              </a:endParaRPr>
            </a:p>
            <a:p>
              <a:pPr algn="ctr"/>
              <a:endParaRPr lang="en-US" dirty="0">
                <a:ea typeface="Calibri"/>
                <a:cs typeface="Calibri"/>
              </a:endParaRPr>
            </a:p>
          </p:txBody>
        </p:sp>
      </p:grpSp>
      <p:grpSp>
        <p:nvGrpSpPr>
          <p:cNvPr id="10" name="Group 9">
            <a:extLst>
              <a:ext uri="{FF2B5EF4-FFF2-40B4-BE49-F238E27FC236}">
                <a16:creationId xmlns:a16="http://schemas.microsoft.com/office/drawing/2014/main" id="{3E22EBDC-E2EC-F991-C511-C0E8AA64C5E7}"/>
              </a:ext>
            </a:extLst>
          </p:cNvPr>
          <p:cNvGrpSpPr/>
          <p:nvPr/>
        </p:nvGrpSpPr>
        <p:grpSpPr>
          <a:xfrm>
            <a:off x="609600" y="3784858"/>
            <a:ext cx="10972799" cy="1887969"/>
            <a:chOff x="675860" y="2932045"/>
            <a:chExt cx="10972799" cy="1133061"/>
          </a:xfrm>
        </p:grpSpPr>
        <p:sp>
          <p:nvSpPr>
            <p:cNvPr id="5" name="Rectangle: Rounded Corners 4">
              <a:extLst>
                <a:ext uri="{FF2B5EF4-FFF2-40B4-BE49-F238E27FC236}">
                  <a16:creationId xmlns:a16="http://schemas.microsoft.com/office/drawing/2014/main" id="{371DC4CB-2207-ECF6-823D-66ED50692E36}"/>
                </a:ext>
              </a:extLst>
            </p:cNvPr>
            <p:cNvSpPr/>
            <p:nvPr/>
          </p:nvSpPr>
          <p:spPr>
            <a:xfrm>
              <a:off x="675860" y="2932045"/>
              <a:ext cx="3647661" cy="113306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latin typeface="Source Sans Pro"/>
                  <a:ea typeface="Source Sans Pro"/>
                </a:rPr>
                <a:t>Can providers use the free ASQ online to meet the child screening requirement?</a:t>
              </a:r>
              <a:endParaRPr lang="en-US" sz="2000">
                <a:latin typeface="Source Sans Pro" panose="020B0503030403020204" pitchFamily="34" charset="0"/>
                <a:ea typeface="Source Sans Pro" panose="020B0503030403020204" pitchFamily="34" charset="0"/>
              </a:endParaRPr>
            </a:p>
          </p:txBody>
        </p:sp>
        <p:sp>
          <p:nvSpPr>
            <p:cNvPr id="6" name="Rectangle: Rounded Corners 5">
              <a:extLst>
                <a:ext uri="{FF2B5EF4-FFF2-40B4-BE49-F238E27FC236}">
                  <a16:creationId xmlns:a16="http://schemas.microsoft.com/office/drawing/2014/main" id="{C83DBCD6-88D1-FC01-2C87-3DE7DBA7C621}"/>
                </a:ext>
              </a:extLst>
            </p:cNvPr>
            <p:cNvSpPr/>
            <p:nvPr/>
          </p:nvSpPr>
          <p:spPr>
            <a:xfrm>
              <a:off x="4601816" y="2932046"/>
              <a:ext cx="7046843" cy="1133060"/>
            </a:xfrm>
            <a:prstGeom prst="roundRect">
              <a:avLst/>
            </a:prstGeom>
            <a:solidFill>
              <a:schemeClr val="bg1"/>
            </a:solidFill>
            <a:ln w="28575">
              <a:solidFill>
                <a:srgbClr val="0E3F75"/>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C00000"/>
                  </a:solidFill>
                  <a:latin typeface="Source Sans Pro"/>
                  <a:ea typeface="Source Sans Pro"/>
                </a:rPr>
                <a:t>Yes.  Providers can become ASQ/Sparkler partners and access ASQ results on a provider dashboard. Additional information about this functionality can be found on helpmegrow.org.</a:t>
              </a:r>
              <a:endParaRPr lang="en-US" sz="2000" dirty="0">
                <a:solidFill>
                  <a:srgbClr val="000000"/>
                </a:solidFill>
                <a:latin typeface="Source Sans Pro"/>
                <a:ea typeface="Source Sans Pro"/>
              </a:endParaRPr>
            </a:p>
          </p:txBody>
        </p:sp>
      </p:grpSp>
    </p:spTree>
    <p:custDataLst>
      <p:tags r:id="rId1"/>
    </p:custDataLst>
    <p:extLst>
      <p:ext uri="{BB962C8B-B14F-4D97-AF65-F5344CB8AC3E}">
        <p14:creationId xmlns:p14="http://schemas.microsoft.com/office/powerpoint/2010/main" val="9905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9D34E7-667D-D49B-A4EC-E5A09E2BE7E0}"/>
              </a:ext>
            </a:extLst>
          </p:cNvPr>
          <p:cNvSpPr txBox="1">
            <a:spLocks/>
          </p:cNvSpPr>
          <p:nvPr/>
        </p:nvSpPr>
        <p:spPr>
          <a:xfrm>
            <a:off x="386809" y="1674564"/>
            <a:ext cx="11089110" cy="4697132"/>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120000"/>
              </a:lnSpc>
              <a:spcBef>
                <a:spcPts val="0"/>
              </a:spcBef>
              <a:spcAft>
                <a:spcPts val="500"/>
              </a:spcAft>
              <a:buClr>
                <a:srgbClr val="C12637"/>
              </a:buClr>
              <a:buSzPct val="100000"/>
              <a:buFont typeface="Arial" pitchFamily="34"/>
              <a:buChar char="•"/>
              <a:tabLst/>
              <a:defRPr lang="en-US" sz="3200" b="0" i="0" u="none" strike="noStrike" kern="1200" cap="none" spc="0" baseline="0">
                <a:solidFill>
                  <a:srgbClr val="2A2F36"/>
                </a:solidFill>
                <a:uFillTx/>
                <a:latin typeface="Source Sans Pro" panose="020B0503030403020204" pitchFamily="34" charset="0"/>
                <a:ea typeface="Source Sans Pro" panose="020B0503030403020204" pitchFamily="34" charset="0"/>
                <a:cs typeface="Open Sans" pitchFamily="34"/>
              </a:defRPr>
            </a:lvl1pPr>
            <a:lvl2pPr marL="777240" marR="0" lvl="1" indent="-228600" algn="l" defTabSz="914400" rtl="0" fontAlgn="auto" hangingPunct="1">
              <a:lnSpc>
                <a:spcPct val="100000"/>
              </a:lnSpc>
              <a:spcBef>
                <a:spcPts val="500"/>
              </a:spcBef>
              <a:spcAft>
                <a:spcPts val="500"/>
              </a:spcAft>
              <a:buClr>
                <a:srgbClr val="C12637"/>
              </a:buClr>
              <a:buSzPct val="100000"/>
              <a:buFont typeface="Courier New" panose="02070309020205020404" pitchFamily="49" charset="0"/>
              <a:buChar char="o"/>
              <a:tabLst/>
              <a:defRPr lang="en-US" sz="2800" b="0" i="0" u="none" strike="noStrike" kern="1200" cap="none" spc="0" baseline="0">
                <a:solidFill>
                  <a:srgbClr val="2A2F36"/>
                </a:solidFill>
                <a:uFillTx/>
                <a:latin typeface="Source Sans Pro" panose="020B0503030403020204" pitchFamily="34" charset="0"/>
                <a:ea typeface="Source Sans Pro" panose="020B0503030403020204" pitchFamily="34" charset="0"/>
                <a:cs typeface="Open Sans" pitchFamily="34"/>
              </a:defRPr>
            </a:lvl2pPr>
            <a:lvl3pPr marL="1234440" marR="0" lvl="2" indent="-228600" algn="l" defTabSz="914400" rtl="0" fontAlgn="auto" hangingPunct="1">
              <a:lnSpc>
                <a:spcPct val="90000"/>
              </a:lnSpc>
              <a:spcBef>
                <a:spcPts val="500"/>
              </a:spcBef>
              <a:spcAft>
                <a:spcPts val="500"/>
              </a:spcAft>
              <a:buClr>
                <a:srgbClr val="C12637"/>
              </a:buClr>
              <a:buSzPct val="100000"/>
              <a:buFont typeface="Wingdings" panose="05000000000000000000" pitchFamily="2" charset="2"/>
              <a:buChar char="§"/>
              <a:tabLst/>
              <a:defRPr lang="en-US" sz="2800" b="0" i="0" u="none" strike="noStrike" kern="1200" cap="none" spc="0" baseline="0">
                <a:solidFill>
                  <a:srgbClr val="2A2F36"/>
                </a:solidFill>
                <a:uFillTx/>
                <a:latin typeface="Source Sans Pro" panose="020B0503030403020204" pitchFamily="34" charset="0"/>
                <a:ea typeface="Source Sans Pro" panose="020B0503030403020204" pitchFamily="34" charset="0"/>
                <a:cs typeface="Open Sans" pitchFamily="34"/>
              </a:defRPr>
            </a:lvl3pPr>
            <a:lvl4pPr marL="1600200" marR="0" lvl="3" indent="-228600" algn="l" defTabSz="914400" rtl="0" fontAlgn="auto" hangingPunct="1">
              <a:lnSpc>
                <a:spcPct val="90000"/>
              </a:lnSpc>
              <a:spcBef>
                <a:spcPts val="500"/>
              </a:spcBef>
              <a:spcAft>
                <a:spcPts val="500"/>
              </a:spcAft>
              <a:buClr>
                <a:srgbClr val="C12637"/>
              </a:buClr>
              <a:buSzPct val="100000"/>
              <a:buFont typeface="Wingdings" panose="05000000000000000000" pitchFamily="2" charset="2"/>
              <a:buChar char="Ø"/>
              <a:tabLst/>
              <a:defRPr lang="en-US" sz="2000" b="0" i="0" u="none" strike="noStrike" kern="1200" cap="none" spc="0" baseline="0">
                <a:solidFill>
                  <a:srgbClr val="2A2F36"/>
                </a:solidFill>
                <a:uFillTx/>
                <a:latin typeface="Source Sans Pro" panose="020B0503030403020204" pitchFamily="34" charset="0"/>
                <a:ea typeface="Source Sans Pro" panose="020B0503030403020204" pitchFamily="34" charset="0"/>
                <a:cs typeface="Open Sans" pitchFamily="34"/>
              </a:defRPr>
            </a:lvl4pPr>
            <a:lvl5pPr marL="2057400" marR="0" lvl="4" indent="-228600" algn="l" defTabSz="914400" rtl="0" fontAlgn="auto" hangingPunct="1">
              <a:lnSpc>
                <a:spcPct val="90000"/>
              </a:lnSpc>
              <a:spcBef>
                <a:spcPts val="500"/>
              </a:spcBef>
              <a:spcAft>
                <a:spcPts val="500"/>
              </a:spcAft>
              <a:buClr>
                <a:srgbClr val="C12637"/>
              </a:buClr>
              <a:buSzPct val="100000"/>
              <a:buFont typeface="Wingdings" panose="05000000000000000000" pitchFamily="2" charset="2"/>
              <a:buChar char="v"/>
              <a:tabLst/>
              <a:defRPr lang="en-US" sz="2800" b="0" i="0" u="none" strike="noStrike" kern="1200" cap="none" spc="0" baseline="0">
                <a:solidFill>
                  <a:srgbClr val="2A2F36"/>
                </a:solidFill>
                <a:uFillTx/>
                <a:latin typeface="Source Sans Pro" panose="020B0503030403020204" pitchFamily="34" charset="0"/>
                <a:ea typeface="Source Sans Pro" panose="020B0503030403020204" pitchFamily="34" charset="0"/>
                <a:cs typeface="Open Sans" pitchFamily="34"/>
              </a:defRPr>
            </a:lvl5pPr>
            <a:lvl6pPr marL="228600" marR="0" lvl="0" indent="-228600" algn="l" defTabSz="914400" rtl="0" fontAlgn="auto" hangingPunct="1">
              <a:lnSpc>
                <a:spcPct val="120000"/>
              </a:lnSpc>
              <a:spcBef>
                <a:spcPts val="0"/>
              </a:spcBef>
              <a:spcAft>
                <a:spcPts val="500"/>
              </a:spcAft>
              <a:buClr>
                <a:srgbClr val="C12637"/>
              </a:buClr>
              <a:buSzPct val="110000"/>
              <a:buFont typeface="Arial" pitchFamily="34"/>
              <a:buChar char="•"/>
              <a:tabLst/>
              <a:defRPr lang="en-US" sz="2400" b="0" i="0" u="none" strike="noStrike" kern="1200" cap="none" spc="0" baseline="0">
                <a:solidFill>
                  <a:srgbClr val="2A2F36"/>
                </a:solidFill>
                <a:uFillTx/>
                <a:latin typeface="Source Sans Pro"/>
                <a:ea typeface="Open Sans" pitchFamily="34"/>
                <a:cs typeface="Open Sans" pitchFamily="34"/>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Tx/>
              <a:buNone/>
            </a:pPr>
            <a:r>
              <a:rPr lang="en-US">
                <a:solidFill>
                  <a:srgbClr val="C00000"/>
                </a:solidFill>
                <a:latin typeface="Source Sans Pro"/>
                <a:ea typeface="Source Sans Pro"/>
                <a:cs typeface="Open Sans"/>
              </a:rPr>
              <a:t>Developmental and Educational Goals</a:t>
            </a:r>
          </a:p>
          <a:p>
            <a:pPr>
              <a:buClrTx/>
              <a:buFont typeface="Arial" panose="020B0604020202020204" pitchFamily="34" charset="0"/>
              <a:buChar char="•"/>
            </a:pPr>
            <a:r>
              <a:rPr lang="en-US" sz="2800">
                <a:solidFill>
                  <a:srgbClr val="000000"/>
                </a:solidFill>
                <a:latin typeface="Source Sans Pro"/>
                <a:ea typeface="Source Sans Pro"/>
                <a:cs typeface="Open Sans"/>
              </a:rPr>
              <a:t>Removed requirement to create two written developmental and  educational goals within 60 days of enrollment.</a:t>
            </a:r>
          </a:p>
          <a:p>
            <a:pPr>
              <a:buClrTx/>
              <a:buFont typeface="Arial" panose="020B0604020202020204" pitchFamily="34" charset="0"/>
              <a:buChar char="•"/>
            </a:pPr>
            <a:endParaRPr lang="en-US" sz="2400">
              <a:latin typeface="Source Sans Pro"/>
              <a:ea typeface="Source Sans Pro"/>
              <a:cs typeface="Open Sans"/>
            </a:endParaRPr>
          </a:p>
          <a:p>
            <a:pPr marL="0" indent="0">
              <a:buClrTx/>
              <a:buNone/>
            </a:pPr>
            <a:r>
              <a:rPr lang="en-US">
                <a:solidFill>
                  <a:srgbClr val="C00000"/>
                </a:solidFill>
                <a:latin typeface="Source Sans Pro"/>
                <a:ea typeface="Source Sans Pro"/>
                <a:cs typeface="Open Sans"/>
              </a:rPr>
              <a:t>Child Assessments</a:t>
            </a:r>
            <a:endParaRPr lang="en-US">
              <a:solidFill>
                <a:srgbClr val="000000"/>
              </a:solidFill>
              <a:latin typeface="Source Sans Pro"/>
              <a:ea typeface="Source Sans Pro"/>
              <a:cs typeface="Open Sans"/>
            </a:endParaRPr>
          </a:p>
          <a:p>
            <a:pPr>
              <a:buClrTx/>
              <a:buFont typeface="Arial,Sans-Serif" panose="020B0604020202020204" pitchFamily="34" charset="0"/>
              <a:buChar char="•"/>
            </a:pPr>
            <a:r>
              <a:rPr lang="en-US" sz="2800">
                <a:solidFill>
                  <a:srgbClr val="000000"/>
                </a:solidFill>
                <a:latin typeface="Source Sans Pro"/>
                <a:ea typeface="Source Sans Pro"/>
                <a:cs typeface="Open Sans"/>
              </a:rPr>
              <a:t>Informal child assessments are no longer required for school age children.</a:t>
            </a:r>
          </a:p>
          <a:p>
            <a:pPr marL="0" indent="0">
              <a:buClrTx/>
              <a:buNone/>
            </a:pPr>
            <a:endParaRPr lang="en-US" sz="3000">
              <a:solidFill>
                <a:srgbClr val="C00000"/>
              </a:solidFill>
            </a:endParaRPr>
          </a:p>
          <a:p>
            <a:pPr>
              <a:buClrTx/>
              <a:buFont typeface="Arial" panose="020B0604020202020204" pitchFamily="34" charset="0"/>
              <a:buChar char="•"/>
            </a:pPr>
            <a:endParaRPr lang="en-US" sz="2400"/>
          </a:p>
          <a:p>
            <a:pPr>
              <a:buClrTx/>
              <a:buFont typeface="Arial" panose="020B0604020202020204" pitchFamily="34" charset="0"/>
              <a:buChar char="•"/>
            </a:pPr>
            <a:endParaRPr lang="en-US" sz="2400"/>
          </a:p>
          <a:p>
            <a:pPr>
              <a:buClrTx/>
              <a:buFont typeface="Arial" panose="020B0604020202020204" pitchFamily="34" charset="0"/>
              <a:buChar char="•"/>
            </a:pPr>
            <a:endParaRPr lang="en-US" sz="2400"/>
          </a:p>
          <a:p>
            <a:pPr>
              <a:buClrTx/>
              <a:buFont typeface="Arial" panose="020B0604020202020204" pitchFamily="34" charset="0"/>
              <a:buChar char="•"/>
            </a:pPr>
            <a:endParaRPr lang="en-US" sz="2400"/>
          </a:p>
        </p:txBody>
      </p:sp>
      <p:sp>
        <p:nvSpPr>
          <p:cNvPr id="2" name="Title 1">
            <a:extLst>
              <a:ext uri="{FF2B5EF4-FFF2-40B4-BE49-F238E27FC236}">
                <a16:creationId xmlns:a16="http://schemas.microsoft.com/office/drawing/2014/main" id="{C3089FD5-4F8C-1E0C-C15D-296370875E13}"/>
              </a:ext>
            </a:extLst>
          </p:cNvPr>
          <p:cNvSpPr>
            <a:spLocks noGrp="1"/>
          </p:cNvSpPr>
          <p:nvPr>
            <p:ph type="title"/>
          </p:nvPr>
        </p:nvSpPr>
        <p:spPr>
          <a:xfrm>
            <a:off x="386809" y="631366"/>
            <a:ext cx="10515600" cy="1043198"/>
          </a:xfrm>
        </p:spPr>
        <p:txBody>
          <a:bodyPr/>
          <a:lstStyle/>
          <a:p>
            <a:r>
              <a:rPr lang="en-US"/>
              <a:t>Program standard changes</a:t>
            </a:r>
            <a:br>
              <a:rPr lang="en-US"/>
            </a:br>
            <a:r>
              <a:rPr lang="en-US" sz="3000"/>
              <a:t>Learning and development</a:t>
            </a:r>
            <a:br>
              <a:rPr lang="en-US"/>
            </a:br>
            <a:endParaRPr lang="en-US"/>
          </a:p>
        </p:txBody>
      </p:sp>
    </p:spTree>
    <p:custDataLst>
      <p:tags r:id="rId1"/>
    </p:custDataLst>
    <p:extLst>
      <p:ext uri="{BB962C8B-B14F-4D97-AF65-F5344CB8AC3E}">
        <p14:creationId xmlns:p14="http://schemas.microsoft.com/office/powerpoint/2010/main" val="2624539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AA82EF-4662-2382-B71E-0978AB5F4319}"/>
              </a:ext>
            </a:extLst>
          </p:cNvPr>
          <p:cNvSpPr>
            <a:spLocks noGrp="1"/>
          </p:cNvSpPr>
          <p:nvPr>
            <p:ph type="body" idx="4294967295"/>
          </p:nvPr>
        </p:nvSpPr>
        <p:spPr>
          <a:xfrm>
            <a:off x="386809" y="1189241"/>
            <a:ext cx="10515600" cy="5165729"/>
          </a:xfrm>
        </p:spPr>
        <p:txBody>
          <a:bodyPr>
            <a:normAutofit/>
          </a:bodyPr>
          <a:lstStyle/>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548640" lvl="1" indent="0" algn="ctr">
              <a:buNone/>
            </a:pPr>
            <a:endParaRPr lang="en-US" sz="3900" dirty="0"/>
          </a:p>
          <a:p>
            <a:pPr lvl="1"/>
            <a:endParaRPr lang="en-US" dirty="0"/>
          </a:p>
          <a:p>
            <a:pPr lvl="1"/>
            <a:endParaRPr lang="en-US" dirty="0"/>
          </a:p>
        </p:txBody>
      </p:sp>
      <p:sp>
        <p:nvSpPr>
          <p:cNvPr id="3" name="Title 2">
            <a:extLst>
              <a:ext uri="{FF2B5EF4-FFF2-40B4-BE49-F238E27FC236}">
                <a16:creationId xmlns:a16="http://schemas.microsoft.com/office/drawing/2014/main" id="{0272EF4A-F268-B3CC-40A6-700180AAB0DC}"/>
              </a:ext>
            </a:extLst>
          </p:cNvPr>
          <p:cNvSpPr>
            <a:spLocks noGrp="1"/>
          </p:cNvSpPr>
          <p:nvPr>
            <p:ph type="title"/>
          </p:nvPr>
        </p:nvSpPr>
        <p:spPr/>
        <p:txBody>
          <a:bodyPr/>
          <a:lstStyle/>
          <a:p>
            <a:r>
              <a:rPr lang="en-US" dirty="0"/>
              <a:t>welcome</a:t>
            </a:r>
          </a:p>
        </p:txBody>
      </p:sp>
      <p:pic>
        <p:nvPicPr>
          <p:cNvPr id="4" name="Picture 3">
            <a:extLst>
              <a:ext uri="{FF2B5EF4-FFF2-40B4-BE49-F238E27FC236}">
                <a16:creationId xmlns:a16="http://schemas.microsoft.com/office/drawing/2014/main" id="{8E1FC541-1463-630A-E517-247FAE4A65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810" b="4526"/>
          <a:stretch/>
        </p:blipFill>
        <p:spPr bwMode="auto">
          <a:xfrm>
            <a:off x="1755017" y="1568188"/>
            <a:ext cx="2403692" cy="3200400"/>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F28B19B4-07C9-FC40-8265-A189AF4CF5B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821" r="33875" b="6371"/>
          <a:stretch/>
        </p:blipFill>
        <p:spPr bwMode="auto">
          <a:xfrm>
            <a:off x="5144427" y="1568188"/>
            <a:ext cx="2438240" cy="3200400"/>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259F2294-0BE7-5C5B-8FEA-BFB0E3D7A14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872" b="5364"/>
          <a:stretch/>
        </p:blipFill>
        <p:spPr bwMode="auto">
          <a:xfrm>
            <a:off x="8557522" y="1568188"/>
            <a:ext cx="2438241" cy="3200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96410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A1560B0-E35A-8F41-975D-850463141237}"/>
              </a:ext>
            </a:extLst>
          </p:cNvPr>
          <p:cNvSpPr>
            <a:spLocks noGrp="1"/>
          </p:cNvSpPr>
          <p:nvPr>
            <p:ph type="title"/>
          </p:nvPr>
        </p:nvSpPr>
        <p:spPr>
          <a:xfrm>
            <a:off x="609600" y="704850"/>
            <a:ext cx="10972800" cy="673100"/>
          </a:xfrm>
        </p:spPr>
        <p:txBody>
          <a:bodyPr>
            <a:normAutofit fontScale="90000"/>
          </a:bodyPr>
          <a:lstStyle/>
          <a:p>
            <a:r>
              <a:rPr lang="en-US">
                <a:latin typeface="Source Sans Pro"/>
                <a:ea typeface="Source Sans Pro"/>
              </a:rPr>
              <a:t>SUTQ Inspection Cycle</a:t>
            </a:r>
            <a:endParaRPr lang="en-US"/>
          </a:p>
        </p:txBody>
      </p:sp>
      <p:graphicFrame>
        <p:nvGraphicFramePr>
          <p:cNvPr id="6" name="Diagram 5">
            <a:extLst>
              <a:ext uri="{FF2B5EF4-FFF2-40B4-BE49-F238E27FC236}">
                <a16:creationId xmlns:a16="http://schemas.microsoft.com/office/drawing/2014/main" id="{41F392EE-AE77-A68A-4D48-9CD95F35FFA6}"/>
              </a:ext>
            </a:extLst>
          </p:cNvPr>
          <p:cNvGraphicFramePr/>
          <p:nvPr/>
        </p:nvGraphicFramePr>
        <p:xfrm>
          <a:off x="1049911" y="1563701"/>
          <a:ext cx="10252364" cy="46697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507716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3">
            <a:extLst>
              <a:ext uri="{FF2B5EF4-FFF2-40B4-BE49-F238E27FC236}">
                <a16:creationId xmlns:a16="http://schemas.microsoft.com/office/drawing/2014/main" id="{150493AB-9F75-99BA-62D0-3FAFEC0719A1}"/>
              </a:ext>
            </a:extLst>
          </p:cNvPr>
          <p:cNvSpPr>
            <a:spLocks noGrp="1"/>
          </p:cNvSpPr>
          <p:nvPr>
            <p:ph type="title"/>
          </p:nvPr>
        </p:nvSpPr>
        <p:spPr>
          <a:xfrm>
            <a:off x="309979" y="597948"/>
            <a:ext cx="11430000" cy="982663"/>
          </a:xfrm>
        </p:spPr>
        <p:txBody>
          <a:bodyPr/>
          <a:lstStyle/>
          <a:p>
            <a:r>
              <a:rPr lang="en-US">
                <a:latin typeface="Source Sans Pro" panose="020B0503030403020204" pitchFamily="34" charset="0"/>
              </a:rPr>
              <a:t>Stay informed</a:t>
            </a:r>
          </a:p>
        </p:txBody>
      </p:sp>
      <p:pic>
        <p:nvPicPr>
          <p:cNvPr id="6" name="Picture 5">
            <a:extLst>
              <a:ext uri="{FF2B5EF4-FFF2-40B4-BE49-F238E27FC236}">
                <a16:creationId xmlns:a16="http://schemas.microsoft.com/office/drawing/2014/main" id="{603A17BE-3D88-9C3B-CAFB-CBBB29A3A23D}"/>
              </a:ext>
            </a:extLst>
          </p:cNvPr>
          <p:cNvPicPr>
            <a:picLocks noChangeAspect="1"/>
          </p:cNvPicPr>
          <p:nvPr/>
        </p:nvPicPr>
        <p:blipFill rotWithShape="1">
          <a:blip r:embed="rId4"/>
          <a:srcRect l="1882" r="5693" b="1260"/>
          <a:stretch/>
        </p:blipFill>
        <p:spPr>
          <a:xfrm>
            <a:off x="5421966" y="1273087"/>
            <a:ext cx="6318013" cy="4679441"/>
          </a:xfrm>
          <a:prstGeom prst="rect">
            <a:avLst/>
          </a:prstGeom>
        </p:spPr>
      </p:pic>
      <p:sp>
        <p:nvSpPr>
          <p:cNvPr id="7" name="Arrow: Down 6">
            <a:extLst>
              <a:ext uri="{FF2B5EF4-FFF2-40B4-BE49-F238E27FC236}">
                <a16:creationId xmlns:a16="http://schemas.microsoft.com/office/drawing/2014/main" id="{15AAB7BB-D2C7-1976-9382-C0AE54F93261}"/>
              </a:ext>
            </a:extLst>
          </p:cNvPr>
          <p:cNvSpPr/>
          <p:nvPr/>
        </p:nvSpPr>
        <p:spPr>
          <a:xfrm>
            <a:off x="10224745" y="744622"/>
            <a:ext cx="319596" cy="689314"/>
          </a:xfrm>
          <a:prstGeom prst="downArrow">
            <a:avLst/>
          </a:prstGeom>
          <a:solidFill>
            <a:srgbClr val="C126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9D438628-5B2F-CC43-776A-91A32DEB285F}"/>
              </a:ext>
            </a:extLst>
          </p:cNvPr>
          <p:cNvSpPr/>
          <p:nvPr/>
        </p:nvSpPr>
        <p:spPr>
          <a:xfrm rot="16200000">
            <a:off x="4904483" y="5563104"/>
            <a:ext cx="319596" cy="689314"/>
          </a:xfrm>
          <a:prstGeom prst="downArrow">
            <a:avLst/>
          </a:prstGeom>
          <a:solidFill>
            <a:srgbClr val="C126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D5B2168B-5EE3-FA46-10A8-545F99834A96}"/>
              </a:ext>
            </a:extLst>
          </p:cNvPr>
          <p:cNvSpPr>
            <a:spLocks noGrp="1"/>
          </p:cNvSpPr>
          <p:nvPr>
            <p:ph idx="1"/>
          </p:nvPr>
        </p:nvSpPr>
        <p:spPr>
          <a:xfrm>
            <a:off x="309978" y="1767042"/>
            <a:ext cx="5786022" cy="3817871"/>
          </a:xfrm>
        </p:spPr>
        <p:txBody>
          <a:bodyPr>
            <a:normAutofit/>
          </a:bodyPr>
          <a:lstStyle/>
          <a:p>
            <a:pPr marL="0" indent="0">
              <a:buNone/>
            </a:pPr>
            <a:r>
              <a:rPr lang="en-US" sz="2800" u="sng"/>
              <a:t>Visit:</a:t>
            </a:r>
          </a:p>
          <a:p>
            <a:pPr marL="0" indent="0">
              <a:buNone/>
            </a:pPr>
            <a:r>
              <a:rPr lang="en-US"/>
              <a:t>childrenandyouth.ohio.gov</a:t>
            </a:r>
          </a:p>
          <a:p>
            <a:pPr marL="0" indent="0">
              <a:buNone/>
            </a:pPr>
            <a:r>
              <a:rPr lang="en-US" sz="2800" u="sng"/>
              <a:t>Click on: </a:t>
            </a:r>
          </a:p>
          <a:p>
            <a:pPr marL="0" indent="0">
              <a:buNone/>
            </a:pPr>
            <a:r>
              <a:rPr lang="en-US" sz="2800" i="1"/>
              <a:t>For Partners </a:t>
            </a:r>
            <a:r>
              <a:rPr lang="en-US" sz="2800"/>
              <a:t>at top of page</a:t>
            </a:r>
          </a:p>
          <a:p>
            <a:pPr marL="0" indent="0">
              <a:buNone/>
            </a:pPr>
            <a:r>
              <a:rPr lang="en-US" sz="2800" u="sng"/>
              <a:t>Click on:</a:t>
            </a:r>
          </a:p>
          <a:p>
            <a:pPr marL="0" indent="0">
              <a:buNone/>
            </a:pPr>
            <a:r>
              <a:rPr lang="en-US" sz="2800" i="1"/>
              <a:t>Tuesday Times </a:t>
            </a:r>
            <a:r>
              <a:rPr lang="en-US" sz="2800"/>
              <a:t>on left of page</a:t>
            </a:r>
          </a:p>
        </p:txBody>
      </p:sp>
      <p:sp>
        <p:nvSpPr>
          <p:cNvPr id="2" name="Slide Number Placeholder 1">
            <a:extLst>
              <a:ext uri="{FF2B5EF4-FFF2-40B4-BE49-F238E27FC236}">
                <a16:creationId xmlns:a16="http://schemas.microsoft.com/office/drawing/2014/main" id="{9E1257B2-E887-F166-6BE2-F8C9E26D270E}"/>
              </a:ext>
            </a:extLst>
          </p:cNvPr>
          <p:cNvSpPr>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49A520-440A-47EB-BFE7-510B5884E4C4}" type="slidenum">
              <a:rPr kumimoji="0" lang="en-US" sz="1200" b="1" i="0" u="none" strike="noStrike" kern="1200" cap="none" spc="0" normalizeH="0" baseline="0" noProof="0" smtClean="0">
                <a:ln>
                  <a:noFill/>
                </a:ln>
                <a:solidFill>
                  <a:srgbClr val="F2F2F2"/>
                </a:solidFill>
                <a:effectLst/>
                <a:uLnTx/>
                <a:uFillTx/>
                <a:latin typeface="Open Sans" pitchFamily="34"/>
                <a:ea typeface="Open Sans" pitchFamily="34"/>
                <a:cs typeface="Open Sans" pitchFamily="34"/>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a:ln>
                <a:noFill/>
              </a:ln>
              <a:solidFill>
                <a:srgbClr val="F2F2F2"/>
              </a:solidFill>
              <a:effectLst/>
              <a:uLnTx/>
              <a:uFillTx/>
              <a:latin typeface="Open Sans" pitchFamily="34"/>
              <a:ea typeface="Open Sans" pitchFamily="34"/>
              <a:cs typeface="Open Sans" pitchFamily="34"/>
            </a:endParaRPr>
          </a:p>
        </p:txBody>
      </p:sp>
    </p:spTree>
    <p:custDataLst>
      <p:tags r:id="rId1"/>
    </p:custDataLst>
    <p:extLst>
      <p:ext uri="{BB962C8B-B14F-4D97-AF65-F5344CB8AC3E}">
        <p14:creationId xmlns:p14="http://schemas.microsoft.com/office/powerpoint/2010/main" val="3531252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E950C-94B1-7017-4DC7-C12C6558B3B7}"/>
              </a:ext>
            </a:extLst>
          </p:cNvPr>
          <p:cNvSpPr>
            <a:spLocks noGrp="1"/>
          </p:cNvSpPr>
          <p:nvPr>
            <p:ph type="body" idx="4294967295"/>
          </p:nvPr>
        </p:nvSpPr>
        <p:spPr>
          <a:xfrm>
            <a:off x="386808" y="1189241"/>
            <a:ext cx="10880631" cy="5165729"/>
          </a:xfrm>
        </p:spPr>
        <p:txBody>
          <a:bodyPr/>
          <a:lstStyle/>
          <a:p>
            <a:pPr marL="0" indent="0">
              <a:buNone/>
            </a:pPr>
            <a:r>
              <a:rPr lang="en-US"/>
              <a:t>Learning and Development: Curriculum and Assessment</a:t>
            </a:r>
          </a:p>
        </p:txBody>
      </p:sp>
      <p:sp>
        <p:nvSpPr>
          <p:cNvPr id="3" name="Title 2">
            <a:extLst>
              <a:ext uri="{FF2B5EF4-FFF2-40B4-BE49-F238E27FC236}">
                <a16:creationId xmlns:a16="http://schemas.microsoft.com/office/drawing/2014/main" id="{65FEBB0A-0E7E-5276-0173-79AB290424B1}"/>
              </a:ext>
            </a:extLst>
          </p:cNvPr>
          <p:cNvSpPr>
            <a:spLocks noGrp="1"/>
          </p:cNvSpPr>
          <p:nvPr>
            <p:ph type="title"/>
          </p:nvPr>
        </p:nvSpPr>
        <p:spPr/>
        <p:txBody>
          <a:bodyPr/>
          <a:lstStyle/>
          <a:p>
            <a:r>
              <a:rPr lang="en-US"/>
              <a:t>Standards</a:t>
            </a:r>
          </a:p>
        </p:txBody>
      </p:sp>
      <p:graphicFrame>
        <p:nvGraphicFramePr>
          <p:cNvPr id="9" name="Diagram 8">
            <a:extLst>
              <a:ext uri="{FF2B5EF4-FFF2-40B4-BE49-F238E27FC236}">
                <a16:creationId xmlns:a16="http://schemas.microsoft.com/office/drawing/2014/main" id="{2D3A6763-C02F-4772-45B6-EFC2C2BE77F9}"/>
              </a:ext>
            </a:extLst>
          </p:cNvPr>
          <p:cNvGraphicFramePr/>
          <p:nvPr>
            <p:extLst>
              <p:ext uri="{D42A27DB-BD31-4B8C-83A1-F6EECF244321}">
                <p14:modId xmlns:p14="http://schemas.microsoft.com/office/powerpoint/2010/main" val="1770811314"/>
              </p:ext>
            </p:extLst>
          </p:nvPr>
        </p:nvGraphicFramePr>
        <p:xfrm>
          <a:off x="2032000" y="1362457"/>
          <a:ext cx="8128000" cy="5321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3596F0AE-EE01-0DD4-A1B0-9860A4CC73E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8810" b="4526"/>
          <a:stretch/>
        </p:blipFill>
        <p:spPr bwMode="auto">
          <a:xfrm>
            <a:off x="2865548" y="2052785"/>
            <a:ext cx="684830" cy="911821"/>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2E1B5C3D-2B51-CDEF-E70F-AF3388BB33B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4821" r="33875" b="6371"/>
          <a:stretch/>
        </p:blipFill>
        <p:spPr bwMode="auto">
          <a:xfrm>
            <a:off x="5711535" y="2052785"/>
            <a:ext cx="684830" cy="898899"/>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28600A5C-BB37-452F-0316-B8B4F7B1430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68872" b="5364"/>
          <a:stretch/>
        </p:blipFill>
        <p:spPr bwMode="auto">
          <a:xfrm>
            <a:off x="8557522" y="2071629"/>
            <a:ext cx="684831" cy="89889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48444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B8B85EA-B3E6-8E96-E9EA-B17C946C12A5}"/>
              </a:ext>
            </a:extLst>
          </p:cNvPr>
          <p:cNvSpPr>
            <a:spLocks noGrp="1"/>
          </p:cNvSpPr>
          <p:nvPr>
            <p:ph type="title"/>
          </p:nvPr>
        </p:nvSpPr>
        <p:spPr/>
        <p:txBody>
          <a:bodyPr/>
          <a:lstStyle/>
          <a:p>
            <a:r>
              <a:rPr lang="en-US"/>
              <a:t>Learning and development</a:t>
            </a:r>
          </a:p>
        </p:txBody>
      </p:sp>
      <p:grpSp>
        <p:nvGrpSpPr>
          <p:cNvPr id="17" name="Group 1">
            <a:extLst>
              <a:ext uri="{FF2B5EF4-FFF2-40B4-BE49-F238E27FC236}">
                <a16:creationId xmlns:a16="http://schemas.microsoft.com/office/drawing/2014/main" id="{E44C389D-DD8A-4BD0-E43D-E20D5D01203E}"/>
              </a:ext>
            </a:extLst>
          </p:cNvPr>
          <p:cNvGrpSpPr/>
          <p:nvPr/>
        </p:nvGrpSpPr>
        <p:grpSpPr>
          <a:xfrm>
            <a:off x="716437" y="1461153"/>
            <a:ext cx="10898081" cy="4364611"/>
            <a:chOff x="457200" y="1103531"/>
            <a:chExt cx="3615820" cy="4573365"/>
          </a:xfrm>
        </p:grpSpPr>
        <p:sp>
          <p:nvSpPr>
            <p:cNvPr id="18" name="Rectangle 1">
              <a:extLst>
                <a:ext uri="{FF2B5EF4-FFF2-40B4-BE49-F238E27FC236}">
                  <a16:creationId xmlns:a16="http://schemas.microsoft.com/office/drawing/2014/main" id="{6FF6283A-6AD8-D5D1-58E4-DD11C07A9E5F}"/>
                </a:ext>
              </a:extLst>
            </p:cNvPr>
            <p:cNvSpPr/>
            <p:nvPr/>
          </p:nvSpPr>
          <p:spPr>
            <a:xfrm>
              <a:off x="461140" y="2056027"/>
              <a:ext cx="3611880" cy="3620869"/>
            </a:xfrm>
            <a:prstGeom prst="rect">
              <a:avLst/>
            </a:prstGeom>
            <a:solidFill>
              <a:srgbClr val="B0B3AF">
                <a:alpha val="40000"/>
              </a:srgbClr>
            </a:solidFill>
            <a:ln>
              <a:solidFill>
                <a:srgbClr val="0E3F75">
                  <a:alpha val="7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solidFill>
                  <a:schemeClr val="tx1"/>
                </a:solidFill>
                <a:latin typeface="Arial" panose="020B0604020202020204" pitchFamily="34" charset="0"/>
                <a:cs typeface="Arial" panose="020B0604020202020204" pitchFamily="34" charset="0"/>
              </a:endParaRPr>
            </a:p>
            <a:p>
              <a:pPr algn="ctr"/>
              <a:endParaRPr lang="en-US" sz="300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p>
              <a:pPr algn="ctr"/>
              <a:endParaRPr lang="en-US" sz="3600" b="1">
                <a:solidFill>
                  <a:schemeClr val="tx1"/>
                </a:solidFill>
                <a:latin typeface="Arial" panose="020B0604020202020204" pitchFamily="34" charset="0"/>
                <a:cs typeface="Arial" panose="020B0604020202020204" pitchFamily="34" charset="0"/>
              </a:endParaRPr>
            </a:p>
          </p:txBody>
        </p:sp>
        <p:sp>
          <p:nvSpPr>
            <p:cNvPr id="19" name="Title Rectangle 1">
              <a:extLst>
                <a:ext uri="{FF2B5EF4-FFF2-40B4-BE49-F238E27FC236}">
                  <a16:creationId xmlns:a16="http://schemas.microsoft.com/office/drawing/2014/main" id="{8BFE4697-81D5-0F1C-7DF8-FC86F860A47A}"/>
                </a:ext>
              </a:extLst>
            </p:cNvPr>
            <p:cNvSpPr/>
            <p:nvPr/>
          </p:nvSpPr>
          <p:spPr>
            <a:xfrm>
              <a:off x="457200" y="1103531"/>
              <a:ext cx="3611880" cy="870846"/>
            </a:xfrm>
            <a:prstGeom prst="round2SameRect">
              <a:avLst/>
            </a:prstGeom>
            <a:solidFill>
              <a:srgbClr val="C06C3B"/>
            </a:solidFill>
            <a:ln>
              <a:solidFill>
                <a:srgbClr val="C12637">
                  <a:alpha val="7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latin typeface="Source Sans Pro" panose="020B0503030403020204" pitchFamily="34" charset="0"/>
                  <a:ea typeface="Source Sans Pro" panose="020B0503030403020204" pitchFamily="34" charset="0"/>
                  <a:cs typeface="Arial" panose="020B0604020202020204" pitchFamily="34" charset="0"/>
                </a:rPr>
                <a:t>Bronze Level</a:t>
              </a:r>
            </a:p>
          </p:txBody>
        </p:sp>
      </p:grpSp>
      <p:cxnSp>
        <p:nvCxnSpPr>
          <p:cNvPr id="6" name="Straight Connector 5">
            <a:extLst>
              <a:ext uri="{FF2B5EF4-FFF2-40B4-BE49-F238E27FC236}">
                <a16:creationId xmlns:a16="http://schemas.microsoft.com/office/drawing/2014/main" id="{3297341D-4DFD-DC41-93BE-8B63821190B4}"/>
              </a:ext>
            </a:extLst>
          </p:cNvPr>
          <p:cNvCxnSpPr/>
          <p:nvPr/>
        </p:nvCxnSpPr>
        <p:spPr>
          <a:xfrm>
            <a:off x="6271967" y="2327783"/>
            <a:ext cx="0" cy="349798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A1A142-D9D6-C31D-17E5-168A5011985D}"/>
              </a:ext>
            </a:extLst>
          </p:cNvPr>
          <p:cNvSpPr txBox="1"/>
          <p:nvPr/>
        </p:nvSpPr>
        <p:spPr>
          <a:xfrm>
            <a:off x="998705" y="2551837"/>
            <a:ext cx="4921327" cy="2862322"/>
          </a:xfrm>
          <a:prstGeom prst="rect">
            <a:avLst/>
          </a:prstGeom>
          <a:noFill/>
        </p:spPr>
        <p:txBody>
          <a:bodyPr wrap="square" lIns="91440" tIns="45720" rIns="91440" bIns="45720" rtlCol="0" anchor="t">
            <a:spAutoFit/>
          </a:bodyPr>
          <a:lstStyle/>
          <a:p>
            <a:pPr algn="ctr"/>
            <a:r>
              <a:rPr lang="en-US" sz="2000" b="1" i="0" u="none" strike="noStrike" baseline="0">
                <a:solidFill>
                  <a:srgbClr val="000000"/>
                </a:solidFill>
                <a:latin typeface="Source Sans Pro"/>
                <a:ea typeface="Source Sans Pro"/>
              </a:rPr>
              <a:t>Curriculum and Assessment</a:t>
            </a:r>
          </a:p>
          <a:p>
            <a:pPr algn="ctr"/>
            <a:endParaRPr lang="en-US" sz="2000" b="1" i="0" u="none" strike="noStrike" baseline="0">
              <a:solidFill>
                <a:srgbClr val="000000"/>
              </a:solidFill>
              <a:latin typeface="Source Sans Pro"/>
              <a:ea typeface="Source Sans Pro"/>
            </a:endParaRPr>
          </a:p>
          <a:p>
            <a:pPr marL="342900" indent="-342900">
              <a:buFont typeface="Arial" panose="020B0604020202020204" pitchFamily="34" charset="0"/>
              <a:buChar char="•"/>
            </a:pPr>
            <a:r>
              <a:rPr lang="en-US" sz="2000">
                <a:solidFill>
                  <a:srgbClr val="000000"/>
                </a:solidFill>
                <a:latin typeface="Source Sans Pro"/>
                <a:ea typeface="Source Sans Pro"/>
              </a:rPr>
              <a:t>Implement a </a:t>
            </a:r>
            <a:r>
              <a:rPr lang="en-US" sz="2000" b="0" i="0" u="none" strike="noStrike" baseline="0">
                <a:solidFill>
                  <a:srgbClr val="000000"/>
                </a:solidFill>
                <a:latin typeface="Source Sans Pro"/>
                <a:ea typeface="Source Sans Pro"/>
              </a:rPr>
              <a:t>comprehensive, research-based</a:t>
            </a:r>
            <a:r>
              <a:rPr lang="en-US" sz="2000">
                <a:solidFill>
                  <a:srgbClr val="000000"/>
                </a:solidFill>
                <a:latin typeface="Source Sans Pro"/>
                <a:ea typeface="Source Sans Pro"/>
              </a:rPr>
              <a:t> </a:t>
            </a:r>
            <a:r>
              <a:rPr lang="en-US" sz="2000" b="0" i="0" u="none" strike="noStrike" baseline="0">
                <a:solidFill>
                  <a:srgbClr val="000000"/>
                </a:solidFill>
                <a:latin typeface="Source Sans Pro"/>
                <a:ea typeface="Source Sans Pro"/>
              </a:rPr>
              <a:t>curriculum that is aligned with the Early</a:t>
            </a:r>
            <a:r>
              <a:rPr lang="en-US" sz="2000">
                <a:solidFill>
                  <a:srgbClr val="000000"/>
                </a:solidFill>
                <a:latin typeface="Source Sans Pro"/>
                <a:ea typeface="Source Sans Pro"/>
              </a:rPr>
              <a:t> </a:t>
            </a:r>
            <a:r>
              <a:rPr lang="en-US" sz="2000" b="0" i="0" u="none" strike="noStrike" baseline="0">
                <a:solidFill>
                  <a:srgbClr val="000000"/>
                </a:solidFill>
                <a:latin typeface="Source Sans Pro"/>
                <a:ea typeface="Source Sans Pro"/>
              </a:rPr>
              <a:t>Learning and Development Standards (ELDS) and the Science of Reading.</a:t>
            </a:r>
            <a:endParaRPr lang="en-US" sz="2000">
              <a:solidFill>
                <a:srgbClr val="000000"/>
              </a:solidFill>
              <a:latin typeface="Source Sans Pro"/>
              <a:ea typeface="Source Sans Pro"/>
            </a:endParaRPr>
          </a:p>
          <a:p>
            <a:pPr marL="342900" indent="-342900">
              <a:buFont typeface="Arial" panose="020B0604020202020204" pitchFamily="34" charset="0"/>
              <a:buChar char="•"/>
            </a:pPr>
            <a:r>
              <a:rPr lang="en-US" sz="2000" b="0" i="0" u="none" strike="noStrike" baseline="0">
                <a:latin typeface="Source Sans Pro"/>
                <a:ea typeface="Source Sans Pro"/>
              </a:rPr>
              <a:t>School age: Provide activities aligned with the Ohio K-12 Learning Standards.</a:t>
            </a:r>
            <a:endParaRPr lang="en-US" sz="2000" b="0" i="0" u="none" strike="noStrike" baseline="0">
              <a:solidFill>
                <a:srgbClr val="000000"/>
              </a:solidFill>
              <a:latin typeface="Source Sans Pro"/>
              <a:ea typeface="Source Sans Pro"/>
            </a:endParaRPr>
          </a:p>
        </p:txBody>
      </p:sp>
      <p:sp>
        <p:nvSpPr>
          <p:cNvPr id="9" name="TextBox 8">
            <a:extLst>
              <a:ext uri="{FF2B5EF4-FFF2-40B4-BE49-F238E27FC236}">
                <a16:creationId xmlns:a16="http://schemas.microsoft.com/office/drawing/2014/main" id="{74F8EF73-63B7-6BBC-ED1E-7296E30736FF}"/>
              </a:ext>
            </a:extLst>
          </p:cNvPr>
          <p:cNvSpPr txBox="1"/>
          <p:nvPr/>
        </p:nvSpPr>
        <p:spPr>
          <a:xfrm>
            <a:off x="6542360" y="2551837"/>
            <a:ext cx="4921327" cy="3108543"/>
          </a:xfrm>
          <a:prstGeom prst="rect">
            <a:avLst/>
          </a:prstGeom>
          <a:noFill/>
        </p:spPr>
        <p:txBody>
          <a:bodyPr wrap="square" lIns="91440" tIns="45720" rIns="91440" bIns="45720" rtlCol="0" anchor="t">
            <a:spAutoFit/>
          </a:bodyPr>
          <a:lstStyle/>
          <a:p>
            <a:pPr algn="ctr"/>
            <a:r>
              <a:rPr lang="en-US" sz="2000" b="1">
                <a:solidFill>
                  <a:srgbClr val="000000"/>
                </a:solidFill>
                <a:latin typeface="Source Sans Pro"/>
                <a:ea typeface="Source Sans Pro"/>
                <a:cs typeface="Calibri"/>
              </a:rPr>
              <a:t>Onsite Evidence Requirements</a:t>
            </a:r>
          </a:p>
          <a:p>
            <a:pPr algn="ctr"/>
            <a:endParaRPr lang="en-US" sz="2000" b="1">
              <a:solidFill>
                <a:srgbClr val="000000"/>
              </a:solidFill>
              <a:latin typeface="Source Sans Pro"/>
              <a:ea typeface="Source Sans Pro"/>
              <a:cs typeface="Calibri"/>
            </a:endParaRPr>
          </a:p>
          <a:p>
            <a:pPr marL="342900" indent="-342900">
              <a:buFont typeface="Arial" panose="020B0604020202020204" pitchFamily="34" charset="0"/>
              <a:buChar char="•"/>
            </a:pPr>
            <a:r>
              <a:rPr lang="en-US" sz="2000">
                <a:solidFill>
                  <a:srgbClr val="000000"/>
                </a:solidFill>
                <a:latin typeface="Source Sans Pro"/>
                <a:ea typeface="Source Sans Pro"/>
                <a:cs typeface="Calibri"/>
              </a:rPr>
              <a:t>Selected curriculum is from verified list.</a:t>
            </a:r>
          </a:p>
          <a:p>
            <a:pPr marL="342900" indent="-342900">
              <a:buFont typeface="Arial" panose="020B0604020202020204" pitchFamily="34" charset="0"/>
              <a:buChar char="•"/>
            </a:pPr>
            <a:r>
              <a:rPr lang="en-US" sz="2000">
                <a:solidFill>
                  <a:srgbClr val="000000"/>
                </a:solidFill>
                <a:latin typeface="Source Sans Pro"/>
                <a:ea typeface="Source Sans Pro"/>
                <a:cs typeface="Calibri"/>
              </a:rPr>
              <a:t>Curriculum</a:t>
            </a:r>
            <a:r>
              <a:rPr lang="en-US" sz="2000" i="0" u="none" strike="noStrike" baseline="0">
                <a:solidFill>
                  <a:srgbClr val="000000"/>
                </a:solidFill>
                <a:latin typeface="Source Sans Pro"/>
                <a:ea typeface="Source Sans Pro"/>
                <a:cs typeface="Calibri"/>
              </a:rPr>
              <a:t> materials</a:t>
            </a:r>
            <a:r>
              <a:rPr lang="en-US" sz="2000">
                <a:solidFill>
                  <a:srgbClr val="000000"/>
                </a:solidFill>
                <a:latin typeface="Source Sans Pro"/>
                <a:ea typeface="Source Sans Pro"/>
                <a:cs typeface="Calibri"/>
              </a:rPr>
              <a:t> are available</a:t>
            </a:r>
            <a:r>
              <a:rPr lang="en-US" sz="2000" i="0" u="none" strike="noStrike" baseline="0">
                <a:solidFill>
                  <a:srgbClr val="000000"/>
                </a:solidFill>
                <a:latin typeface="Source Sans Pro"/>
                <a:ea typeface="Source Sans Pro"/>
                <a:cs typeface="Calibri"/>
              </a:rPr>
              <a:t> for lead teachers/FCC Providers.</a:t>
            </a:r>
          </a:p>
          <a:p>
            <a:pPr marL="342900" indent="-342900">
              <a:buFont typeface="Arial" panose="020B0604020202020204" pitchFamily="34" charset="0"/>
              <a:buChar char="•"/>
            </a:pPr>
            <a:r>
              <a:rPr lang="en-US" sz="2000">
                <a:solidFill>
                  <a:srgbClr val="000000"/>
                </a:solidFill>
                <a:latin typeface="Source Sans Pro"/>
                <a:ea typeface="Source Sans Pro"/>
                <a:cs typeface="Calibri"/>
              </a:rPr>
              <a:t>Required activity/lesson plans. </a:t>
            </a:r>
          </a:p>
          <a:p>
            <a:pPr marL="342900" indent="-342900">
              <a:buFont typeface="Arial" panose="020B0604020202020204" pitchFamily="34" charset="0"/>
              <a:buChar char="•"/>
            </a:pPr>
            <a:r>
              <a:rPr lang="en-US" sz="2000">
                <a:solidFill>
                  <a:srgbClr val="000000"/>
                </a:solidFill>
                <a:latin typeface="Source Sans Pro"/>
                <a:ea typeface="Source Sans Pro"/>
                <a:cs typeface="Calibri"/>
              </a:rPr>
              <a:t>Current activity/lesson plans from the verified curriculum.</a:t>
            </a:r>
            <a:r>
              <a:rPr lang="en-US" sz="1800" i="0" u="none" strike="noStrike" baseline="0">
                <a:solidFill>
                  <a:srgbClr val="000000"/>
                </a:solidFill>
                <a:latin typeface="Source Sans Pro"/>
                <a:ea typeface="Source Sans Pro"/>
                <a:cs typeface="Calibri"/>
              </a:rPr>
              <a:t>	</a:t>
            </a:r>
          </a:p>
          <a:p>
            <a:r>
              <a:rPr lang="en-US" sz="1800" b="0" i="0" u="none" strike="noStrike" baseline="0">
                <a:solidFill>
                  <a:srgbClr val="000000"/>
                </a:solidFill>
                <a:latin typeface="Calibri"/>
                <a:cs typeface="Calibri"/>
              </a:rPr>
              <a:t>	</a:t>
            </a:r>
          </a:p>
          <a:p>
            <a:endParaRPr lang="en-US" sz="1800" b="0" i="0" u="none" strike="noStrike" baseline="0">
              <a:solidFill>
                <a:srgbClr val="000000"/>
              </a:solidFill>
              <a:latin typeface="Calibri" panose="020F0502020204030204" pitchFamily="34" charset="0"/>
            </a:endParaRPr>
          </a:p>
        </p:txBody>
      </p:sp>
    </p:spTree>
    <p:custDataLst>
      <p:tags r:id="rId1"/>
    </p:custDataLst>
    <p:extLst>
      <p:ext uri="{BB962C8B-B14F-4D97-AF65-F5344CB8AC3E}">
        <p14:creationId xmlns:p14="http://schemas.microsoft.com/office/powerpoint/2010/main" val="674223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B8B85EA-B3E6-8E96-E9EA-B17C946C12A5}"/>
              </a:ext>
            </a:extLst>
          </p:cNvPr>
          <p:cNvSpPr>
            <a:spLocks noGrp="1"/>
          </p:cNvSpPr>
          <p:nvPr>
            <p:ph type="title"/>
          </p:nvPr>
        </p:nvSpPr>
        <p:spPr>
          <a:xfrm>
            <a:off x="185394" y="704453"/>
            <a:ext cx="12173146" cy="674031"/>
          </a:xfrm>
        </p:spPr>
        <p:txBody>
          <a:bodyPr>
            <a:normAutofit fontScale="90000"/>
          </a:bodyPr>
          <a:lstStyle/>
          <a:p>
            <a:r>
              <a:rPr lang="en-US">
                <a:latin typeface="Source Sans Pro"/>
                <a:ea typeface="Source Sans Pro"/>
              </a:rPr>
              <a:t>Curriculum implementation verification</a:t>
            </a:r>
            <a:endParaRPr lang="en-US" err="1"/>
          </a:p>
        </p:txBody>
      </p:sp>
      <p:sp>
        <p:nvSpPr>
          <p:cNvPr id="3" name="Content Placeholder 2">
            <a:extLst>
              <a:ext uri="{FF2B5EF4-FFF2-40B4-BE49-F238E27FC236}">
                <a16:creationId xmlns:a16="http://schemas.microsoft.com/office/drawing/2014/main" id="{D1F1B95B-1B0D-8DBB-376D-5BB12D802380}"/>
              </a:ext>
            </a:extLst>
          </p:cNvPr>
          <p:cNvSpPr>
            <a:spLocks noGrp="1"/>
          </p:cNvSpPr>
          <p:nvPr>
            <p:ph idx="1"/>
          </p:nvPr>
        </p:nvSpPr>
        <p:spPr>
          <a:xfrm>
            <a:off x="462280" y="1519066"/>
            <a:ext cx="11247120" cy="4583681"/>
          </a:xfrm>
        </p:spPr>
        <p:txBody>
          <a:bodyPr>
            <a:normAutofit/>
          </a:bodyPr>
          <a:lstStyle/>
          <a:p>
            <a:pPr>
              <a:buClrTx/>
              <a:buFont typeface="Arial" panose="020B0604020202020204" pitchFamily="34" charset="0"/>
              <a:buChar char="•"/>
            </a:pPr>
            <a:r>
              <a:rPr lang="en-US">
                <a:latin typeface="Source Sans Pro"/>
                <a:ea typeface="Source Sans Pro"/>
                <a:cs typeface="Open Sans"/>
              </a:rPr>
              <a:t>Lead teachers and family child care providers should have access to curriculum materials, which can be available either electronically or hard copy.</a:t>
            </a:r>
          </a:p>
          <a:p>
            <a:pPr>
              <a:buClrTx/>
              <a:buFont typeface="Arial" panose="020B0604020202020204" pitchFamily="34" charset="0"/>
              <a:buChar char="•"/>
            </a:pPr>
            <a:r>
              <a:rPr lang="en-US">
                <a:latin typeface="Source Sans Pro"/>
                <a:ea typeface="Source Sans Pro"/>
                <a:cs typeface="Open Sans"/>
              </a:rPr>
              <a:t>Lesson/activity plans are current and include experiences from the curriculum being used. </a:t>
            </a:r>
          </a:p>
          <a:p>
            <a:pPr>
              <a:buClrTx/>
              <a:buFont typeface="Arial" panose="020B0604020202020204" pitchFamily="34" charset="0"/>
              <a:buChar char="•"/>
            </a:pPr>
            <a:endParaRPr lang="en-US">
              <a:latin typeface="Source Sans Pro"/>
              <a:ea typeface="Source Sans Pro"/>
              <a:cs typeface="Open Sans"/>
            </a:endParaRPr>
          </a:p>
        </p:txBody>
      </p:sp>
    </p:spTree>
    <p:custDataLst>
      <p:tags r:id="rId1"/>
    </p:custDataLst>
    <p:extLst>
      <p:ext uri="{BB962C8B-B14F-4D97-AF65-F5344CB8AC3E}">
        <p14:creationId xmlns:p14="http://schemas.microsoft.com/office/powerpoint/2010/main" val="2664272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B8B85EA-B3E6-8E96-E9EA-B17C946C12A5}"/>
              </a:ext>
            </a:extLst>
          </p:cNvPr>
          <p:cNvSpPr>
            <a:spLocks noGrp="1"/>
          </p:cNvSpPr>
          <p:nvPr>
            <p:ph type="title"/>
          </p:nvPr>
        </p:nvSpPr>
        <p:spPr>
          <a:xfrm>
            <a:off x="185394" y="704453"/>
            <a:ext cx="12173146" cy="674031"/>
          </a:xfrm>
        </p:spPr>
        <p:txBody>
          <a:bodyPr>
            <a:normAutofit fontScale="90000"/>
          </a:bodyPr>
          <a:lstStyle/>
          <a:p>
            <a:r>
              <a:rPr lang="en-US">
                <a:latin typeface="Source Sans Pro"/>
                <a:ea typeface="Source Sans Pro"/>
              </a:rPr>
              <a:t>Curriculum implementation verification</a:t>
            </a:r>
            <a:endParaRPr lang="en-US" err="1"/>
          </a:p>
        </p:txBody>
      </p:sp>
      <p:sp>
        <p:nvSpPr>
          <p:cNvPr id="3" name="Content Placeholder 2">
            <a:extLst>
              <a:ext uri="{FF2B5EF4-FFF2-40B4-BE49-F238E27FC236}">
                <a16:creationId xmlns:a16="http://schemas.microsoft.com/office/drawing/2014/main" id="{D1F1B95B-1B0D-8DBB-376D-5BB12D802380}"/>
              </a:ext>
            </a:extLst>
          </p:cNvPr>
          <p:cNvSpPr>
            <a:spLocks noGrp="1"/>
          </p:cNvSpPr>
          <p:nvPr>
            <p:ph idx="1"/>
          </p:nvPr>
        </p:nvSpPr>
        <p:spPr>
          <a:xfrm>
            <a:off x="462280" y="1519066"/>
            <a:ext cx="11247120" cy="4583681"/>
          </a:xfrm>
        </p:spPr>
        <p:txBody>
          <a:bodyPr>
            <a:normAutofit/>
          </a:bodyPr>
          <a:lstStyle/>
          <a:p>
            <a:pPr>
              <a:buClrTx/>
            </a:pPr>
            <a:r>
              <a:rPr lang="en-US" dirty="0">
                <a:latin typeface="Source Sans Pro"/>
                <a:ea typeface="Source Sans Pro"/>
                <a:cs typeface="Open Sans"/>
              </a:rPr>
              <a:t>The activities in the classroom should align to the lesson plans and should include all hours of instructional time.</a:t>
            </a:r>
            <a:endParaRPr lang="en-US" dirty="0">
              <a:solidFill>
                <a:srgbClr val="000000"/>
              </a:solidFill>
              <a:latin typeface="Source Sans Pro"/>
              <a:ea typeface="Source Sans Pro"/>
              <a:cs typeface="Open Sans"/>
            </a:endParaRPr>
          </a:p>
          <a:p>
            <a:pPr marL="914400" lvl="1" indent="-457200">
              <a:buClrTx/>
            </a:pPr>
            <a:r>
              <a:rPr lang="en-US" dirty="0">
                <a:latin typeface="Source Sans Pro"/>
                <a:ea typeface="Source Sans Pro"/>
                <a:cs typeface="Open Sans"/>
              </a:rPr>
              <a:t>Sample activity plan (previously form 1513) has been revised and is available on </a:t>
            </a:r>
            <a:r>
              <a:rPr lang="en-US" dirty="0">
                <a:solidFill>
                  <a:srgbClr val="000000"/>
                </a:solidFill>
                <a:latin typeface="Source Sans Pro"/>
                <a:ea typeface="Source Sans Pro"/>
                <a:cs typeface="Open Sans"/>
                <a:hlinkClick r:id="rId4"/>
              </a:rPr>
              <a:t>DCY website</a:t>
            </a:r>
            <a:r>
              <a:rPr lang="en-US" dirty="0">
                <a:latin typeface="Source Sans Pro"/>
                <a:ea typeface="Source Sans Pro"/>
                <a:cs typeface="Open Sans"/>
              </a:rPr>
              <a:t>.</a:t>
            </a:r>
          </a:p>
          <a:p>
            <a:pPr>
              <a:buClrTx/>
              <a:buFont typeface="Arial,Sans-Serif" panose="020B0604020202020204" pitchFamily="34" charset="0"/>
              <a:buChar char="•"/>
            </a:pPr>
            <a:r>
              <a:rPr lang="en-US" dirty="0">
                <a:latin typeface="Source Sans Pro"/>
                <a:ea typeface="Source Sans Pro"/>
                <a:cs typeface="Open Sans"/>
              </a:rPr>
              <a:t>School-age activity/lesson plans should follow the </a:t>
            </a:r>
            <a:r>
              <a:rPr lang="en-US" dirty="0">
                <a:latin typeface="Source Sans Pro"/>
                <a:ea typeface="Source Sans Pro"/>
                <a:cs typeface="Open Sans"/>
                <a:hlinkClick r:id="rId5"/>
              </a:rPr>
              <a:t>K-12 standards.</a:t>
            </a:r>
            <a:endParaRPr lang="en-US" dirty="0">
              <a:latin typeface="Source Sans Pro"/>
              <a:ea typeface="Source Sans Pro"/>
              <a:cs typeface="Open Sans"/>
            </a:endParaRPr>
          </a:p>
          <a:p>
            <a:pPr marL="914400" lvl="1" indent="-457200">
              <a:buClrTx/>
            </a:pPr>
            <a:r>
              <a:rPr lang="en-US" dirty="0">
                <a:latin typeface="Source Sans Pro"/>
                <a:ea typeface="Source Sans Pro"/>
                <a:cs typeface="Open Sans"/>
              </a:rPr>
              <a:t>Programs do not need to align to all K-12 standards but should align the activities to the standards that best support their philosophy and program goals.</a:t>
            </a:r>
          </a:p>
          <a:p>
            <a:pPr>
              <a:buClrTx/>
              <a:buFont typeface="Arial" panose="020B0604020202020204" pitchFamily="34" charset="0"/>
              <a:buChar char="•"/>
            </a:pPr>
            <a:endParaRPr lang="en-US" dirty="0">
              <a:latin typeface="Source Sans Pro"/>
              <a:ea typeface="Source Sans Pro"/>
              <a:cs typeface="Open Sans"/>
            </a:endParaRPr>
          </a:p>
          <a:p>
            <a:pPr>
              <a:buClrTx/>
              <a:buFont typeface="Arial" panose="020B0604020202020204" pitchFamily="34" charset="0"/>
              <a:buChar char="•"/>
            </a:pPr>
            <a:endParaRPr lang="en-US" dirty="0">
              <a:latin typeface="Source Sans Pro"/>
              <a:ea typeface="Source Sans Pro"/>
              <a:cs typeface="Open Sans"/>
            </a:endParaRPr>
          </a:p>
        </p:txBody>
      </p:sp>
    </p:spTree>
    <p:custDataLst>
      <p:tags r:id="rId1"/>
    </p:custDataLst>
    <p:extLst>
      <p:ext uri="{BB962C8B-B14F-4D97-AF65-F5344CB8AC3E}">
        <p14:creationId xmlns:p14="http://schemas.microsoft.com/office/powerpoint/2010/main" val="2427439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B8B85EA-B3E6-8E96-E9EA-B17C946C12A5}"/>
              </a:ext>
            </a:extLst>
          </p:cNvPr>
          <p:cNvSpPr>
            <a:spLocks noGrp="1"/>
          </p:cNvSpPr>
          <p:nvPr>
            <p:ph type="title"/>
          </p:nvPr>
        </p:nvSpPr>
        <p:spPr/>
        <p:txBody>
          <a:bodyPr/>
          <a:lstStyle/>
          <a:p>
            <a:r>
              <a:rPr lang="en-US"/>
              <a:t>Learning and development</a:t>
            </a:r>
          </a:p>
        </p:txBody>
      </p:sp>
      <p:grpSp>
        <p:nvGrpSpPr>
          <p:cNvPr id="17" name="Group 1">
            <a:extLst>
              <a:ext uri="{FF2B5EF4-FFF2-40B4-BE49-F238E27FC236}">
                <a16:creationId xmlns:a16="http://schemas.microsoft.com/office/drawing/2014/main" id="{E44C389D-DD8A-4BD0-E43D-E20D5D01203E}"/>
              </a:ext>
            </a:extLst>
          </p:cNvPr>
          <p:cNvGrpSpPr/>
          <p:nvPr/>
        </p:nvGrpSpPr>
        <p:grpSpPr>
          <a:xfrm>
            <a:off x="716437" y="1461154"/>
            <a:ext cx="10898081" cy="4854955"/>
            <a:chOff x="457200" y="1103531"/>
            <a:chExt cx="3615820" cy="4731802"/>
          </a:xfrm>
        </p:grpSpPr>
        <p:sp>
          <p:nvSpPr>
            <p:cNvPr id="18" name="Rectangle 1">
              <a:extLst>
                <a:ext uri="{FF2B5EF4-FFF2-40B4-BE49-F238E27FC236}">
                  <a16:creationId xmlns:a16="http://schemas.microsoft.com/office/drawing/2014/main" id="{6FF6283A-6AD8-D5D1-58E4-DD11C07A9E5F}"/>
                </a:ext>
              </a:extLst>
            </p:cNvPr>
            <p:cNvSpPr/>
            <p:nvPr/>
          </p:nvSpPr>
          <p:spPr>
            <a:xfrm>
              <a:off x="457769" y="2056027"/>
              <a:ext cx="3615251" cy="3779306"/>
            </a:xfrm>
            <a:prstGeom prst="rect">
              <a:avLst/>
            </a:prstGeom>
            <a:solidFill>
              <a:srgbClr val="B0B3AF">
                <a:alpha val="40000"/>
              </a:srgbClr>
            </a:solidFill>
            <a:ln>
              <a:solidFill>
                <a:srgbClr val="0E3F75">
                  <a:alpha val="7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solidFill>
                  <a:schemeClr val="tx1"/>
                </a:solidFill>
                <a:latin typeface="Arial" panose="020B0604020202020204" pitchFamily="34" charset="0"/>
                <a:cs typeface="Arial" panose="020B0604020202020204" pitchFamily="34" charset="0"/>
              </a:endParaRPr>
            </a:p>
            <a:p>
              <a:pPr algn="ctr"/>
              <a:endParaRPr lang="en-US" sz="300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p>
              <a:pPr algn="ctr"/>
              <a:endParaRPr lang="en-US" sz="3600" b="1">
                <a:solidFill>
                  <a:schemeClr val="tx1"/>
                </a:solidFill>
                <a:latin typeface="Arial" panose="020B0604020202020204" pitchFamily="34" charset="0"/>
                <a:cs typeface="Arial" panose="020B0604020202020204" pitchFamily="34" charset="0"/>
              </a:endParaRPr>
            </a:p>
          </p:txBody>
        </p:sp>
        <p:sp>
          <p:nvSpPr>
            <p:cNvPr id="19" name="Title Rectangle 1">
              <a:extLst>
                <a:ext uri="{FF2B5EF4-FFF2-40B4-BE49-F238E27FC236}">
                  <a16:creationId xmlns:a16="http://schemas.microsoft.com/office/drawing/2014/main" id="{8BFE4697-81D5-0F1C-7DF8-FC86F860A47A}"/>
                </a:ext>
              </a:extLst>
            </p:cNvPr>
            <p:cNvSpPr/>
            <p:nvPr/>
          </p:nvSpPr>
          <p:spPr>
            <a:xfrm>
              <a:off x="457200" y="1103531"/>
              <a:ext cx="3611880" cy="870846"/>
            </a:xfrm>
            <a:prstGeom prst="round2SameRect">
              <a:avLst/>
            </a:prstGeom>
            <a:solidFill>
              <a:srgbClr val="80828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latin typeface="Source Sans Pro" panose="020B0503030403020204" pitchFamily="34" charset="0"/>
                  <a:ea typeface="Source Sans Pro" panose="020B0503030403020204" pitchFamily="34" charset="0"/>
                  <a:cs typeface="Arial" panose="020B0604020202020204" pitchFamily="34" charset="0"/>
                </a:rPr>
                <a:t>Silver Level</a:t>
              </a:r>
            </a:p>
          </p:txBody>
        </p:sp>
      </p:grpSp>
      <p:cxnSp>
        <p:nvCxnSpPr>
          <p:cNvPr id="6" name="Straight Connector 5">
            <a:extLst>
              <a:ext uri="{FF2B5EF4-FFF2-40B4-BE49-F238E27FC236}">
                <a16:creationId xmlns:a16="http://schemas.microsoft.com/office/drawing/2014/main" id="{3297341D-4DFD-DC41-93BE-8B63821190B4}"/>
              </a:ext>
            </a:extLst>
          </p:cNvPr>
          <p:cNvCxnSpPr>
            <a:cxnSpLocks/>
          </p:cNvCxnSpPr>
          <p:nvPr/>
        </p:nvCxnSpPr>
        <p:spPr>
          <a:xfrm>
            <a:off x="6166335" y="2438440"/>
            <a:ext cx="0" cy="38776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A1A142-D9D6-C31D-17E5-168A5011985D}"/>
              </a:ext>
            </a:extLst>
          </p:cNvPr>
          <p:cNvSpPr txBox="1"/>
          <p:nvPr/>
        </p:nvSpPr>
        <p:spPr>
          <a:xfrm>
            <a:off x="998705" y="2551837"/>
            <a:ext cx="4921327" cy="2246769"/>
          </a:xfrm>
          <a:prstGeom prst="rect">
            <a:avLst/>
          </a:prstGeom>
          <a:noFill/>
        </p:spPr>
        <p:txBody>
          <a:bodyPr wrap="square" lIns="91440" tIns="45720" rIns="91440" bIns="45720" rtlCol="0" anchor="t">
            <a:spAutoFit/>
          </a:bodyPr>
          <a:lstStyle/>
          <a:p>
            <a:pPr algn="ctr"/>
            <a:r>
              <a:rPr lang="en-US" sz="2000" b="1" i="0" u="none" strike="noStrike" baseline="0">
                <a:solidFill>
                  <a:srgbClr val="000000"/>
                </a:solidFill>
                <a:latin typeface="Source Sans Pro"/>
                <a:ea typeface="Source Sans Pro"/>
              </a:rPr>
              <a:t>Curriculum and Assessment</a:t>
            </a:r>
          </a:p>
          <a:p>
            <a:pPr algn="ctr"/>
            <a:endParaRPr lang="en-US" sz="2000" b="1" i="0" u="none" strike="noStrike" baseline="0">
              <a:solidFill>
                <a:srgbClr val="000000"/>
              </a:solidFill>
              <a:latin typeface="Source Sans Pro"/>
              <a:ea typeface="Source Sans Pro"/>
            </a:endParaRPr>
          </a:p>
          <a:p>
            <a:pPr marL="342900" indent="-342900">
              <a:buFont typeface="Arial" panose="020B0604020202020204" pitchFamily="34" charset="0"/>
              <a:buChar char="•"/>
            </a:pPr>
            <a:r>
              <a:rPr lang="en-US" sz="2000" b="0" i="0" u="none" strike="noStrike" baseline="0">
                <a:latin typeface="Source Sans Pro"/>
                <a:ea typeface="Source Sans Pro"/>
              </a:rPr>
              <a:t>Complete a comprehensive, formal child assessment aligned to the Early Learning and Development Standards (ELDS) for all infant, toddler and preschool aged children twice annually.</a:t>
            </a:r>
            <a:endParaRPr lang="en-US" sz="2000" b="0" i="0" u="none" strike="noStrike" baseline="0">
              <a:solidFill>
                <a:srgbClr val="000000"/>
              </a:solidFill>
              <a:latin typeface="Source Sans Pro"/>
              <a:ea typeface="Source Sans Pro"/>
            </a:endParaRPr>
          </a:p>
        </p:txBody>
      </p:sp>
      <p:sp>
        <p:nvSpPr>
          <p:cNvPr id="9" name="TextBox 8">
            <a:extLst>
              <a:ext uri="{FF2B5EF4-FFF2-40B4-BE49-F238E27FC236}">
                <a16:creationId xmlns:a16="http://schemas.microsoft.com/office/drawing/2014/main" id="{74F8EF73-63B7-6BBC-ED1E-7296E30736FF}"/>
              </a:ext>
            </a:extLst>
          </p:cNvPr>
          <p:cNvSpPr txBox="1"/>
          <p:nvPr/>
        </p:nvSpPr>
        <p:spPr>
          <a:xfrm>
            <a:off x="6476642" y="2551176"/>
            <a:ext cx="4921327" cy="3631763"/>
          </a:xfrm>
          <a:prstGeom prst="rect">
            <a:avLst/>
          </a:prstGeom>
          <a:noFill/>
        </p:spPr>
        <p:txBody>
          <a:bodyPr wrap="square" lIns="91440" tIns="45720" rIns="91440" bIns="45720" rtlCol="0" anchor="t">
            <a:spAutoFit/>
          </a:bodyPr>
          <a:lstStyle/>
          <a:p>
            <a:pPr algn="ctr"/>
            <a:r>
              <a:rPr lang="en-US" sz="2000" b="1">
                <a:solidFill>
                  <a:srgbClr val="000000"/>
                </a:solidFill>
                <a:latin typeface="Source Sans Pro"/>
                <a:ea typeface="Source Sans Pro"/>
                <a:cs typeface="Calibri"/>
              </a:rPr>
              <a:t>Onsite Evidence Requirements</a:t>
            </a:r>
          </a:p>
          <a:p>
            <a:pPr algn="ctr"/>
            <a:endParaRPr lang="en-US" sz="2000" b="1">
              <a:solidFill>
                <a:srgbClr val="000000"/>
              </a:solidFill>
              <a:latin typeface="Source Sans Pro"/>
              <a:ea typeface="Source Sans Pro"/>
              <a:cs typeface="Calibri"/>
            </a:endParaRPr>
          </a:p>
          <a:p>
            <a:pPr marL="342900" indent="-342900">
              <a:buFont typeface="Arial" panose="020B0604020202020204" pitchFamily="34" charset="0"/>
              <a:buChar char="•"/>
            </a:pPr>
            <a:r>
              <a:rPr lang="en-US" sz="2000">
                <a:solidFill>
                  <a:srgbClr val="000000"/>
                </a:solidFill>
                <a:latin typeface="Source Sans Pro"/>
                <a:ea typeface="Source Sans Pro"/>
              </a:rPr>
              <a:t>Assessment tool is from verified list.</a:t>
            </a:r>
          </a:p>
          <a:p>
            <a:pPr marL="342900" indent="-342900">
              <a:spcBef>
                <a:spcPts val="300"/>
              </a:spcBef>
              <a:spcAft>
                <a:spcPts val="300"/>
              </a:spcAft>
              <a:buFont typeface="Arial" panose="020B0604020202020204" pitchFamily="34" charset="0"/>
              <a:buChar char="•"/>
            </a:pPr>
            <a:r>
              <a:rPr lang="en-US" sz="2000" i="0" u="none" strike="noStrike" baseline="0">
                <a:solidFill>
                  <a:srgbClr val="000000"/>
                </a:solidFill>
                <a:latin typeface="Source Sans Pro"/>
                <a:ea typeface="Source Sans Pro"/>
              </a:rPr>
              <a:t>Assessment is completed twice annually, and results are shared with families.</a:t>
            </a:r>
          </a:p>
          <a:p>
            <a:pPr marL="342900" indent="-342900">
              <a:spcBef>
                <a:spcPts val="300"/>
              </a:spcBef>
              <a:spcAft>
                <a:spcPts val="300"/>
              </a:spcAft>
              <a:buFont typeface="Arial" panose="020B0604020202020204" pitchFamily="34" charset="0"/>
              <a:buChar char="•"/>
            </a:pPr>
            <a:r>
              <a:rPr lang="en-US" sz="2000">
                <a:solidFill>
                  <a:srgbClr val="000000"/>
                </a:solidFill>
                <a:latin typeface="Source Sans Pro"/>
                <a:ea typeface="Source Sans Pro"/>
              </a:rPr>
              <a:t>Evidence gathered to complete the assessment.</a:t>
            </a:r>
          </a:p>
          <a:p>
            <a:pPr marL="342900" indent="-342900" algn="l">
              <a:buFont typeface="Arial" panose="020B0604020202020204" pitchFamily="34" charset="0"/>
              <a:buChar char="•"/>
            </a:pPr>
            <a:r>
              <a:rPr lang="en-US" sz="2000" b="0" i="0" u="none" strike="noStrike" baseline="0">
                <a:latin typeface="Source Sans Pro"/>
                <a:ea typeface="Source Sans Pro"/>
                <a:cs typeface="Calibri"/>
              </a:rPr>
              <a:t>Lead Teachers/FCC Provider can explain the child assessment process, including methods used and how results are shared with families.</a:t>
            </a:r>
            <a:r>
              <a:rPr lang="en-US" sz="1800" i="0" u="none" strike="noStrike" baseline="0">
                <a:solidFill>
                  <a:srgbClr val="000000"/>
                </a:solidFill>
                <a:latin typeface="Source Sans Pro"/>
                <a:ea typeface="Source Sans Pro"/>
                <a:cs typeface="Calibri"/>
              </a:rPr>
              <a:t>	</a:t>
            </a:r>
          </a:p>
        </p:txBody>
      </p:sp>
    </p:spTree>
    <p:custDataLst>
      <p:tags r:id="rId1"/>
    </p:custDataLst>
    <p:extLst>
      <p:ext uri="{BB962C8B-B14F-4D97-AF65-F5344CB8AC3E}">
        <p14:creationId xmlns:p14="http://schemas.microsoft.com/office/powerpoint/2010/main" val="2199499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B8B85EA-B3E6-8E96-E9EA-B17C946C12A5}"/>
              </a:ext>
            </a:extLst>
          </p:cNvPr>
          <p:cNvSpPr>
            <a:spLocks noGrp="1"/>
          </p:cNvSpPr>
          <p:nvPr>
            <p:ph type="title"/>
          </p:nvPr>
        </p:nvSpPr>
        <p:spPr>
          <a:xfrm>
            <a:off x="185394" y="704453"/>
            <a:ext cx="12173146" cy="674031"/>
          </a:xfrm>
        </p:spPr>
        <p:txBody>
          <a:bodyPr>
            <a:normAutofit fontScale="90000"/>
          </a:bodyPr>
          <a:lstStyle/>
          <a:p>
            <a:r>
              <a:rPr lang="en-US" dirty="0">
                <a:latin typeface="Source Sans Pro"/>
                <a:ea typeface="Source Sans Pro"/>
              </a:rPr>
              <a:t>Child Assessment Verification</a:t>
            </a:r>
            <a:endParaRPr lang="en-US" dirty="0"/>
          </a:p>
        </p:txBody>
      </p:sp>
      <p:sp>
        <p:nvSpPr>
          <p:cNvPr id="3" name="Content Placeholder 2">
            <a:extLst>
              <a:ext uri="{FF2B5EF4-FFF2-40B4-BE49-F238E27FC236}">
                <a16:creationId xmlns:a16="http://schemas.microsoft.com/office/drawing/2014/main" id="{D1F1B95B-1B0D-8DBB-376D-5BB12D802380}"/>
              </a:ext>
            </a:extLst>
          </p:cNvPr>
          <p:cNvSpPr>
            <a:spLocks noGrp="1"/>
          </p:cNvSpPr>
          <p:nvPr>
            <p:ph idx="1"/>
          </p:nvPr>
        </p:nvSpPr>
        <p:spPr>
          <a:xfrm>
            <a:off x="462280" y="1519066"/>
            <a:ext cx="11247120" cy="4970944"/>
          </a:xfrm>
        </p:spPr>
        <p:txBody>
          <a:bodyPr>
            <a:normAutofit/>
          </a:bodyPr>
          <a:lstStyle/>
          <a:p>
            <a:pPr>
              <a:buClrTx/>
              <a:buFont typeface="Arial" panose="020B0604020202020204" pitchFamily="34" charset="0"/>
              <a:buChar char="•"/>
            </a:pPr>
            <a:r>
              <a:rPr lang="en-US" dirty="0">
                <a:latin typeface="Source Sans Pro"/>
                <a:ea typeface="Source Sans Pro"/>
                <a:cs typeface="Open Sans"/>
              </a:rPr>
              <a:t>A list of assessments aligned to the ELDS will be posted on both the Department of Children and Youth and the Department of Education and Workforce websites.</a:t>
            </a:r>
          </a:p>
          <a:p>
            <a:pPr>
              <a:buClrTx/>
              <a:buFont typeface="Arial" panose="020B0604020202020204" pitchFamily="34" charset="0"/>
              <a:buChar char="•"/>
            </a:pPr>
            <a:r>
              <a:rPr lang="en-US" dirty="0">
                <a:latin typeface="Source Sans Pro"/>
                <a:ea typeface="Source Sans Pro"/>
                <a:cs typeface="Open Sans"/>
              </a:rPr>
              <a:t>School age children are not required to have an assessment completed, and therefore will not need to meet the requirement for intentional and purposeful activity planning for this age group.</a:t>
            </a:r>
          </a:p>
          <a:p>
            <a:pPr>
              <a:buClrTx/>
              <a:buFont typeface="Arial" panose="020B0604020202020204" pitchFamily="34" charset="0"/>
              <a:buChar char="•"/>
            </a:pPr>
            <a:r>
              <a:rPr lang="en-US" dirty="0">
                <a:latin typeface="Source Sans Pro"/>
                <a:ea typeface="Source Sans Pro"/>
                <a:cs typeface="Open Sans"/>
              </a:rPr>
              <a:t>A </a:t>
            </a:r>
            <a:r>
              <a:rPr lang="en-US" b="1" dirty="0">
                <a:latin typeface="Source Sans Pro"/>
                <a:ea typeface="Source Sans Pro"/>
                <a:cs typeface="Open Sans"/>
                <a:hlinkClick r:id="rId4"/>
              </a:rPr>
              <a:t>sample</a:t>
            </a:r>
            <a:r>
              <a:rPr lang="en-US" dirty="0">
                <a:latin typeface="Source Sans Pro"/>
                <a:ea typeface="Source Sans Pro"/>
                <a:cs typeface="Open Sans"/>
                <a:hlinkClick r:id="rId4"/>
              </a:rPr>
              <a:t> individual child activity plan</a:t>
            </a:r>
            <a:r>
              <a:rPr lang="en-US" dirty="0">
                <a:latin typeface="Source Sans Pro"/>
                <a:ea typeface="Source Sans Pro"/>
                <a:cs typeface="Open Sans"/>
              </a:rPr>
              <a:t> is available for programs that would like to use one.</a:t>
            </a:r>
          </a:p>
          <a:p>
            <a:pPr marL="0" indent="0">
              <a:buClrTx/>
              <a:buNone/>
            </a:pPr>
            <a:endParaRPr lang="en-US" dirty="0">
              <a:latin typeface="Source Sans Pro"/>
              <a:ea typeface="Source Sans Pro"/>
              <a:cs typeface="Open Sans"/>
            </a:endParaRPr>
          </a:p>
        </p:txBody>
      </p:sp>
    </p:spTree>
    <p:custDataLst>
      <p:tags r:id="rId1"/>
    </p:custDataLst>
    <p:extLst>
      <p:ext uri="{BB962C8B-B14F-4D97-AF65-F5344CB8AC3E}">
        <p14:creationId xmlns:p14="http://schemas.microsoft.com/office/powerpoint/2010/main" val="135471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FB8B85EA-B3E6-8E96-E9EA-B17C946C12A5}"/>
              </a:ext>
            </a:extLst>
          </p:cNvPr>
          <p:cNvSpPr>
            <a:spLocks noGrp="1"/>
          </p:cNvSpPr>
          <p:nvPr>
            <p:ph type="title"/>
          </p:nvPr>
        </p:nvSpPr>
        <p:spPr/>
        <p:txBody>
          <a:bodyPr/>
          <a:lstStyle/>
          <a:p>
            <a:r>
              <a:rPr lang="en-US"/>
              <a:t>Learning and development</a:t>
            </a:r>
          </a:p>
        </p:txBody>
      </p:sp>
      <p:grpSp>
        <p:nvGrpSpPr>
          <p:cNvPr id="17" name="Group 1">
            <a:extLst>
              <a:ext uri="{FF2B5EF4-FFF2-40B4-BE49-F238E27FC236}">
                <a16:creationId xmlns:a16="http://schemas.microsoft.com/office/drawing/2014/main" id="{E44C389D-DD8A-4BD0-E43D-E20D5D01203E}"/>
              </a:ext>
            </a:extLst>
          </p:cNvPr>
          <p:cNvGrpSpPr/>
          <p:nvPr/>
        </p:nvGrpSpPr>
        <p:grpSpPr>
          <a:xfrm>
            <a:off x="716437" y="1461154"/>
            <a:ext cx="10898081" cy="4394898"/>
            <a:chOff x="457200" y="1103531"/>
            <a:chExt cx="3615820" cy="4573365"/>
          </a:xfrm>
        </p:grpSpPr>
        <p:sp>
          <p:nvSpPr>
            <p:cNvPr id="18" name="Rectangle 1">
              <a:extLst>
                <a:ext uri="{FF2B5EF4-FFF2-40B4-BE49-F238E27FC236}">
                  <a16:creationId xmlns:a16="http://schemas.microsoft.com/office/drawing/2014/main" id="{6FF6283A-6AD8-D5D1-58E4-DD11C07A9E5F}"/>
                </a:ext>
              </a:extLst>
            </p:cNvPr>
            <p:cNvSpPr/>
            <p:nvPr/>
          </p:nvSpPr>
          <p:spPr>
            <a:xfrm>
              <a:off x="461140" y="2056027"/>
              <a:ext cx="3611880" cy="3620869"/>
            </a:xfrm>
            <a:prstGeom prst="rect">
              <a:avLst/>
            </a:prstGeom>
            <a:solidFill>
              <a:srgbClr val="B0B3AF">
                <a:alpha val="40000"/>
              </a:srgbClr>
            </a:solidFill>
            <a:ln>
              <a:solidFill>
                <a:srgbClr val="0E3F75">
                  <a:alpha val="7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b="1">
                <a:solidFill>
                  <a:schemeClr val="tx1"/>
                </a:solidFill>
                <a:latin typeface="Arial" panose="020B0604020202020204" pitchFamily="34" charset="0"/>
                <a:cs typeface="Arial" panose="020B0604020202020204" pitchFamily="34" charset="0"/>
              </a:endParaRPr>
            </a:p>
            <a:p>
              <a:pPr algn="ctr"/>
              <a:endParaRPr lang="en-US" sz="3000">
                <a:solidFill>
                  <a:schemeClr val="tx1"/>
                </a:solidFill>
                <a:latin typeface="Source Sans Pro" panose="020B0503030403020204" pitchFamily="34" charset="0"/>
                <a:ea typeface="Source Sans Pro" panose="020B0503030403020204" pitchFamily="34" charset="0"/>
                <a:cs typeface="Arial" panose="020B0604020202020204" pitchFamily="34" charset="0"/>
              </a:endParaRPr>
            </a:p>
            <a:p>
              <a:pPr algn="ctr"/>
              <a:endParaRPr lang="en-US" sz="3600" b="1">
                <a:solidFill>
                  <a:schemeClr val="tx1"/>
                </a:solidFill>
                <a:latin typeface="Arial" panose="020B0604020202020204" pitchFamily="34" charset="0"/>
                <a:cs typeface="Arial" panose="020B0604020202020204" pitchFamily="34" charset="0"/>
              </a:endParaRPr>
            </a:p>
          </p:txBody>
        </p:sp>
        <p:sp>
          <p:nvSpPr>
            <p:cNvPr id="19" name="Title Rectangle 1">
              <a:extLst>
                <a:ext uri="{FF2B5EF4-FFF2-40B4-BE49-F238E27FC236}">
                  <a16:creationId xmlns:a16="http://schemas.microsoft.com/office/drawing/2014/main" id="{8BFE4697-81D5-0F1C-7DF8-FC86F860A47A}"/>
                </a:ext>
              </a:extLst>
            </p:cNvPr>
            <p:cNvSpPr/>
            <p:nvPr/>
          </p:nvSpPr>
          <p:spPr>
            <a:xfrm>
              <a:off x="457200" y="1103531"/>
              <a:ext cx="3611880" cy="870846"/>
            </a:xfrm>
            <a:prstGeom prst="round2SameRect">
              <a:avLst/>
            </a:prstGeom>
            <a:solidFill>
              <a:srgbClr val="D1A13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a:latin typeface="Source Sans Pro" panose="020B0503030403020204" pitchFamily="34" charset="0"/>
                  <a:ea typeface="Source Sans Pro" panose="020B0503030403020204" pitchFamily="34" charset="0"/>
                  <a:cs typeface="Arial" panose="020B0604020202020204" pitchFamily="34" charset="0"/>
                </a:rPr>
                <a:t>Gold Level</a:t>
              </a:r>
            </a:p>
          </p:txBody>
        </p:sp>
      </p:grpSp>
      <p:cxnSp>
        <p:nvCxnSpPr>
          <p:cNvPr id="6" name="Straight Connector 5">
            <a:extLst>
              <a:ext uri="{FF2B5EF4-FFF2-40B4-BE49-F238E27FC236}">
                <a16:creationId xmlns:a16="http://schemas.microsoft.com/office/drawing/2014/main" id="{3297341D-4DFD-DC41-93BE-8B63821190B4}"/>
              </a:ext>
            </a:extLst>
          </p:cNvPr>
          <p:cNvCxnSpPr>
            <a:cxnSpLocks/>
          </p:cNvCxnSpPr>
          <p:nvPr/>
        </p:nvCxnSpPr>
        <p:spPr>
          <a:xfrm>
            <a:off x="6271967" y="2327783"/>
            <a:ext cx="0" cy="367418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A7A1A142-D9D6-C31D-17E5-168A5011985D}"/>
              </a:ext>
            </a:extLst>
          </p:cNvPr>
          <p:cNvSpPr txBox="1"/>
          <p:nvPr/>
        </p:nvSpPr>
        <p:spPr>
          <a:xfrm>
            <a:off x="998705" y="2551837"/>
            <a:ext cx="4921327" cy="2831544"/>
          </a:xfrm>
          <a:prstGeom prst="rect">
            <a:avLst/>
          </a:prstGeom>
          <a:noFill/>
        </p:spPr>
        <p:txBody>
          <a:bodyPr wrap="square" lIns="91440" tIns="45720" rIns="91440" bIns="45720" rtlCol="0" anchor="t">
            <a:spAutoFit/>
          </a:bodyPr>
          <a:lstStyle/>
          <a:p>
            <a:pPr algn="ctr"/>
            <a:r>
              <a:rPr lang="en-US" sz="2000" b="1" i="0" u="none" strike="noStrike" baseline="0">
                <a:solidFill>
                  <a:srgbClr val="000000"/>
                </a:solidFill>
                <a:latin typeface="Source Sans Pro"/>
                <a:ea typeface="Source Sans Pro"/>
              </a:rPr>
              <a:t>Curriculum and Assessment</a:t>
            </a:r>
          </a:p>
          <a:p>
            <a:pPr algn="ctr"/>
            <a:endParaRPr lang="en-US" sz="2000" b="1" i="0" u="none" strike="noStrike" baseline="0">
              <a:solidFill>
                <a:srgbClr val="000000"/>
              </a:solidFill>
              <a:latin typeface="Source Sans Pro"/>
              <a:ea typeface="Source Sans Pro"/>
            </a:endParaRPr>
          </a:p>
          <a:p>
            <a:pPr marL="342900" indent="-342900" algn="l">
              <a:buFont typeface="Arial" panose="020B0604020202020204" pitchFamily="34" charset="0"/>
              <a:buChar char="•"/>
            </a:pPr>
            <a:r>
              <a:rPr lang="en-US" sz="2000" b="0" i="0" u="none" strike="noStrike" baseline="0">
                <a:latin typeface="Source Sans Pro"/>
                <a:ea typeface="Source Sans Pro"/>
              </a:rPr>
              <a:t>Provide intentional and purposeful activities as determined from child assessments.</a:t>
            </a:r>
          </a:p>
          <a:p>
            <a:pPr algn="l"/>
            <a:endParaRPr lang="en-US" sz="2000" b="0" i="0" u="none" strike="noStrike" baseline="0">
              <a:latin typeface="Source Sans Pro"/>
              <a:ea typeface="Source Sans Pro"/>
            </a:endParaRPr>
          </a:p>
          <a:p>
            <a:pPr marL="342900" indent="-342900" algn="l">
              <a:buFont typeface="Arial" panose="020B0604020202020204" pitchFamily="34" charset="0"/>
              <a:buChar char="•"/>
            </a:pPr>
            <a:r>
              <a:rPr lang="en-US" sz="2000" b="0" i="0" u="none" strike="noStrike" baseline="0">
                <a:latin typeface="Source Sans Pro"/>
                <a:ea typeface="Source Sans Pro"/>
              </a:rPr>
              <a:t>Utilize assessment results to adjust and refine instruction.</a:t>
            </a:r>
            <a:r>
              <a:rPr lang="en-US" sz="1800" b="0" i="0" u="none" strike="noStrike" baseline="0">
                <a:solidFill>
                  <a:srgbClr val="000000"/>
                </a:solidFill>
                <a:latin typeface="Source Sans Pro"/>
                <a:ea typeface="Source Sans Pro"/>
              </a:rPr>
              <a:t>	</a:t>
            </a:r>
          </a:p>
          <a:p>
            <a:endParaRPr lang="en-US" sz="1800" b="0" i="0" u="none" strike="noStrike" baseline="0">
              <a:solidFill>
                <a:srgbClr val="000000"/>
              </a:solidFill>
              <a:latin typeface="Calibri" panose="020F0502020204030204" pitchFamily="34" charset="0"/>
            </a:endParaRPr>
          </a:p>
        </p:txBody>
      </p:sp>
      <p:sp>
        <p:nvSpPr>
          <p:cNvPr id="9" name="TextBox 8">
            <a:extLst>
              <a:ext uri="{FF2B5EF4-FFF2-40B4-BE49-F238E27FC236}">
                <a16:creationId xmlns:a16="http://schemas.microsoft.com/office/drawing/2014/main" id="{74F8EF73-63B7-6BBC-ED1E-7296E30736FF}"/>
              </a:ext>
            </a:extLst>
          </p:cNvPr>
          <p:cNvSpPr txBox="1"/>
          <p:nvPr/>
        </p:nvSpPr>
        <p:spPr>
          <a:xfrm>
            <a:off x="6544215" y="2551176"/>
            <a:ext cx="4919472" cy="3170099"/>
          </a:xfrm>
          <a:prstGeom prst="rect">
            <a:avLst/>
          </a:prstGeom>
          <a:noFill/>
        </p:spPr>
        <p:txBody>
          <a:bodyPr wrap="square" lIns="91440" tIns="45720" rIns="91440" bIns="45720" rtlCol="0" anchor="t">
            <a:spAutoFit/>
          </a:bodyPr>
          <a:lstStyle/>
          <a:p>
            <a:pPr algn="ctr"/>
            <a:r>
              <a:rPr lang="en-US" sz="2000" b="1">
                <a:solidFill>
                  <a:srgbClr val="000000"/>
                </a:solidFill>
                <a:latin typeface="Source Sans Pro"/>
                <a:ea typeface="Source Sans Pro"/>
                <a:cs typeface="Calibri"/>
              </a:rPr>
              <a:t>Onsite Evidence Requirements</a:t>
            </a:r>
          </a:p>
          <a:p>
            <a:pPr algn="ctr"/>
            <a:endParaRPr lang="en-US" sz="2000" b="1">
              <a:solidFill>
                <a:srgbClr val="000000"/>
              </a:solidFill>
              <a:latin typeface="Source Sans Pro"/>
              <a:ea typeface="Source Sans Pro"/>
              <a:cs typeface="Calibri"/>
            </a:endParaRPr>
          </a:p>
          <a:p>
            <a:pPr marL="342900" indent="-342900">
              <a:buFont typeface="Arial" panose="020B0604020202020204" pitchFamily="34" charset="0"/>
              <a:buChar char="•"/>
            </a:pPr>
            <a:r>
              <a:rPr lang="en-US" sz="2000">
                <a:solidFill>
                  <a:srgbClr val="000000"/>
                </a:solidFill>
                <a:latin typeface="Source Sans Pro"/>
                <a:ea typeface="Source Sans Pro"/>
                <a:cs typeface="Calibri"/>
              </a:rPr>
              <a:t>Intentional and purposeful activities and experiences determined from the child assessment results.</a:t>
            </a:r>
          </a:p>
          <a:p>
            <a:pPr marL="342900" indent="-342900" algn="ctr">
              <a:buFont typeface="Arial" panose="020B0604020202020204" pitchFamily="34" charset="0"/>
              <a:buChar char="•"/>
            </a:pPr>
            <a:endParaRPr lang="en-US" sz="2000" b="0" i="0" u="none" strike="noStrike" baseline="0">
              <a:solidFill>
                <a:srgbClr val="000000"/>
              </a:solidFill>
              <a:latin typeface="Source Sans Pro"/>
              <a:ea typeface="Source Sans Pro"/>
              <a:cs typeface="Calibri"/>
            </a:endParaRPr>
          </a:p>
          <a:p>
            <a:pPr marL="342900" indent="-342900">
              <a:buFont typeface="Arial" panose="020B0604020202020204" pitchFamily="34" charset="0"/>
              <a:buChar char="•"/>
            </a:pPr>
            <a:r>
              <a:rPr lang="en-US" sz="2000" b="0" i="0" u="none" strike="noStrike" baseline="0">
                <a:latin typeface="Source Sans Pro"/>
                <a:ea typeface="Source Sans Pro"/>
                <a:cs typeface="Calibri"/>
              </a:rPr>
              <a:t>Lead Teachers/FCC Provider can explain the child assessment process, including how results are used to plan, adjust, or refine instructional strategies.</a:t>
            </a:r>
            <a:endParaRPr lang="en-US" sz="1800" b="0" i="0" u="none" strike="noStrike" baseline="0">
              <a:solidFill>
                <a:srgbClr val="000000"/>
              </a:solidFill>
              <a:latin typeface="Source Sans Pro"/>
              <a:ea typeface="Source Sans Pro"/>
              <a:cs typeface="Calibri"/>
            </a:endParaRPr>
          </a:p>
        </p:txBody>
      </p:sp>
    </p:spTree>
    <p:custDataLst>
      <p:tags r:id="rId1"/>
    </p:custDataLst>
    <p:extLst>
      <p:ext uri="{BB962C8B-B14F-4D97-AF65-F5344CB8AC3E}">
        <p14:creationId xmlns:p14="http://schemas.microsoft.com/office/powerpoint/2010/main" val="39461521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10352</TotalTime>
  <Words>1449</Words>
  <Application>Microsoft Office PowerPoint</Application>
  <PresentationFormat>Widescreen</PresentationFormat>
  <Paragraphs>188</Paragraphs>
  <Slides>22</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Aptos Display</vt:lpstr>
      <vt:lpstr>Arial</vt:lpstr>
      <vt:lpstr>Arial,Sans-Serif</vt:lpstr>
      <vt:lpstr>Calibri</vt:lpstr>
      <vt:lpstr>Open Sans</vt:lpstr>
      <vt:lpstr>Source Sans Pro</vt:lpstr>
      <vt:lpstr>Office Theme</vt:lpstr>
      <vt:lpstr>PowerPoint Presentation</vt:lpstr>
      <vt:lpstr>welcome</vt:lpstr>
      <vt:lpstr>Standards</vt:lpstr>
      <vt:lpstr>Learning and development</vt:lpstr>
      <vt:lpstr>Curriculum implementation verification</vt:lpstr>
      <vt:lpstr>Curriculum implementation verification</vt:lpstr>
      <vt:lpstr>Learning and development</vt:lpstr>
      <vt:lpstr>Child Assessment Verification</vt:lpstr>
      <vt:lpstr>Learning and development</vt:lpstr>
      <vt:lpstr>Frequently Asked Questions</vt:lpstr>
      <vt:lpstr>Frequently Asked Questions</vt:lpstr>
      <vt:lpstr>Frequently Asked Questions</vt:lpstr>
      <vt:lpstr>Standards</vt:lpstr>
      <vt:lpstr>Learning and development</vt:lpstr>
      <vt:lpstr>Child Screening Verification</vt:lpstr>
      <vt:lpstr>Learning and development</vt:lpstr>
      <vt:lpstr>Learning and development</vt:lpstr>
      <vt:lpstr>Frequently Asked Questions</vt:lpstr>
      <vt:lpstr>Program standard changes Learning and development </vt:lpstr>
      <vt:lpstr>SUTQ Inspection Cycle</vt:lpstr>
      <vt:lpstr>Stay informed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Koester, Kathryn</dc:creator>
  <cp:lastModifiedBy>Koester, Kathryn</cp:lastModifiedBy>
  <cp:revision>1</cp:revision>
  <dcterms:created xsi:type="dcterms:W3CDTF">2025-01-29T14:12:26Z</dcterms:created>
  <dcterms:modified xsi:type="dcterms:W3CDTF">2025-02-05T18:44:26Z</dcterms:modified>
</cp:coreProperties>
</file>